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3" r:id="rId5"/>
    <p:sldId id="296" r:id="rId6"/>
    <p:sldId id="275" r:id="rId7"/>
    <p:sldId id="283" r:id="rId8"/>
    <p:sldId id="285" r:id="rId9"/>
    <p:sldId id="286" r:id="rId10"/>
    <p:sldId id="288" r:id="rId11"/>
    <p:sldId id="277" r:id="rId12"/>
    <p:sldId id="276" r:id="rId13"/>
    <p:sldId id="259" r:id="rId14"/>
    <p:sldId id="273" r:id="rId15"/>
    <p:sldId id="274" r:id="rId16"/>
    <p:sldId id="260" r:id="rId17"/>
    <p:sldId id="262" r:id="rId18"/>
    <p:sldId id="264" r:id="rId19"/>
    <p:sldId id="266" r:id="rId20"/>
    <p:sldId id="289" r:id="rId21"/>
    <p:sldId id="290" r:id="rId22"/>
    <p:sldId id="291" r:id="rId23"/>
    <p:sldId id="292" r:id="rId24"/>
    <p:sldId id="268" r:id="rId25"/>
    <p:sldId id="269" r:id="rId26"/>
    <p:sldId id="270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66165-2126-414F-B18B-FC4D80A702BF}" v="9" dt="2021-06-27T15:39:10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baton" userId="2d894531ad9e1956" providerId="LiveId" clId="{92166165-2126-414F-B18B-FC4D80A702BF}"/>
    <pc:docChg chg="undo custSel addSld delSld modSld">
      <pc:chgData name="victor baton" userId="2d894531ad9e1956" providerId="LiveId" clId="{92166165-2126-414F-B18B-FC4D80A702BF}" dt="2021-07-01T12:33:34.621" v="293" actId="1036"/>
      <pc:docMkLst>
        <pc:docMk/>
      </pc:docMkLst>
      <pc:sldChg chg="delSp modSp mod">
        <pc:chgData name="victor baton" userId="2d894531ad9e1956" providerId="LiveId" clId="{92166165-2126-414F-B18B-FC4D80A702BF}" dt="2021-06-27T14:48:49.334" v="8" actId="1076"/>
        <pc:sldMkLst>
          <pc:docMk/>
          <pc:sldMk cId="2608587325" sldId="259"/>
        </pc:sldMkLst>
        <pc:spChg chg="mod">
          <ac:chgData name="victor baton" userId="2d894531ad9e1956" providerId="LiveId" clId="{92166165-2126-414F-B18B-FC4D80A702BF}" dt="2021-06-27T14:48:49.334" v="8" actId="1076"/>
          <ac:spMkLst>
            <pc:docMk/>
            <pc:sldMk cId="2608587325" sldId="259"/>
            <ac:spMk id="3" creationId="{98B8C199-32C1-4EFC-AEE4-2F1047AE3FB2}"/>
          </ac:spMkLst>
        </pc:spChg>
        <pc:graphicFrameChg chg="del">
          <ac:chgData name="victor baton" userId="2d894531ad9e1956" providerId="LiveId" clId="{92166165-2126-414F-B18B-FC4D80A702BF}" dt="2021-06-27T14:48:42.138" v="7" actId="478"/>
          <ac:graphicFrameMkLst>
            <pc:docMk/>
            <pc:sldMk cId="2608587325" sldId="259"/>
            <ac:graphicFrameMk id="5" creationId="{4ECC6FBF-EF3A-4F8B-A4D2-189C7FBA40A2}"/>
          </ac:graphicFrameMkLst>
        </pc:graphicFrameChg>
        <pc:picChg chg="mod">
          <ac:chgData name="victor baton" userId="2d894531ad9e1956" providerId="LiveId" clId="{92166165-2126-414F-B18B-FC4D80A702BF}" dt="2021-06-27T14:48:49.334" v="8" actId="1076"/>
          <ac:picMkLst>
            <pc:docMk/>
            <pc:sldMk cId="2608587325" sldId="259"/>
            <ac:picMk id="6" creationId="{CA785BD7-0DEE-41D1-97B3-E69617CF5CFD}"/>
          </ac:picMkLst>
        </pc:picChg>
      </pc:sldChg>
      <pc:sldChg chg="addSp delSp modSp mod">
        <pc:chgData name="victor baton" userId="2d894531ad9e1956" providerId="LiveId" clId="{92166165-2126-414F-B18B-FC4D80A702BF}" dt="2021-07-01T12:33:34.621" v="293" actId="1036"/>
        <pc:sldMkLst>
          <pc:docMk/>
          <pc:sldMk cId="3571501168" sldId="260"/>
        </pc:sldMkLst>
        <pc:spChg chg="mod">
          <ac:chgData name="victor baton" userId="2d894531ad9e1956" providerId="LiveId" clId="{92166165-2126-414F-B18B-FC4D80A702BF}" dt="2021-06-27T15:34:55.561" v="45" actId="27636"/>
          <ac:spMkLst>
            <pc:docMk/>
            <pc:sldMk cId="3571501168" sldId="260"/>
            <ac:spMk id="3" creationId="{D0B016D2-5636-40C9-81B0-00D7D8F6D022}"/>
          </ac:spMkLst>
        </pc:spChg>
        <pc:graphicFrameChg chg="del">
          <ac:chgData name="victor baton" userId="2d894531ad9e1956" providerId="LiveId" clId="{92166165-2126-414F-B18B-FC4D80A702BF}" dt="2021-06-27T15:33:41.762" v="16" actId="478"/>
          <ac:graphicFrameMkLst>
            <pc:docMk/>
            <pc:sldMk cId="3571501168" sldId="260"/>
            <ac:graphicFrameMk id="4" creationId="{DD47A528-AA8B-4F90-8773-5F934251B54D}"/>
          </ac:graphicFrameMkLst>
        </pc:graphicFrameChg>
        <pc:picChg chg="add mod modCrop">
          <ac:chgData name="victor baton" userId="2d894531ad9e1956" providerId="LiveId" clId="{92166165-2126-414F-B18B-FC4D80A702BF}" dt="2021-07-01T12:33:34.621" v="293" actId="1036"/>
          <ac:picMkLst>
            <pc:docMk/>
            <pc:sldMk cId="3571501168" sldId="260"/>
            <ac:picMk id="6" creationId="{940723DA-870B-48B7-9BDA-0A4962DB8F0D}"/>
          </ac:picMkLst>
        </pc:picChg>
      </pc:sldChg>
      <pc:sldChg chg="addSp delSp modSp mod setBg">
        <pc:chgData name="victor baton" userId="2d894531ad9e1956" providerId="LiveId" clId="{92166165-2126-414F-B18B-FC4D80A702BF}" dt="2021-06-29T10:16:02.718" v="292" actId="20577"/>
        <pc:sldMkLst>
          <pc:docMk/>
          <pc:sldMk cId="3310891100" sldId="262"/>
        </pc:sldMkLst>
        <pc:spChg chg="mod">
          <ac:chgData name="victor baton" userId="2d894531ad9e1956" providerId="LiveId" clId="{92166165-2126-414F-B18B-FC4D80A702BF}" dt="2021-06-29T10:16:02.718" v="292" actId="20577"/>
          <ac:spMkLst>
            <pc:docMk/>
            <pc:sldMk cId="3310891100" sldId="262"/>
            <ac:spMk id="2" creationId="{78004FB8-3553-434C-85AD-5C9F28B10943}"/>
          </ac:spMkLst>
        </pc:spChg>
        <pc:spChg chg="mod">
          <ac:chgData name="victor baton" userId="2d894531ad9e1956" providerId="LiveId" clId="{92166165-2126-414F-B18B-FC4D80A702BF}" dt="2021-06-29T07:38:59.664" v="244" actId="5793"/>
          <ac:spMkLst>
            <pc:docMk/>
            <pc:sldMk cId="3310891100" sldId="262"/>
            <ac:spMk id="3" creationId="{4EBA42FE-6935-4A2D-8256-64D255F9894F}"/>
          </ac:spMkLst>
        </pc:spChg>
        <pc:spChg chg="add del">
          <ac:chgData name="victor baton" userId="2d894531ad9e1956" providerId="LiveId" clId="{92166165-2126-414F-B18B-FC4D80A702BF}" dt="2021-06-27T16:04:15.318" v="224" actId="26606"/>
          <ac:spMkLst>
            <pc:docMk/>
            <pc:sldMk cId="3310891100" sldId="262"/>
            <ac:spMk id="10" creationId="{5E39A796-BE83-48B1-B33F-35C4A32AAB57}"/>
          </ac:spMkLst>
        </pc:spChg>
        <pc:spChg chg="add del">
          <ac:chgData name="victor baton" userId="2d894531ad9e1956" providerId="LiveId" clId="{92166165-2126-414F-B18B-FC4D80A702BF}" dt="2021-06-27T16:04:15.318" v="224" actId="26606"/>
          <ac:spMkLst>
            <pc:docMk/>
            <pc:sldMk cId="3310891100" sldId="262"/>
            <ac:spMk id="12" creationId="{72F84B47-E267-4194-8194-831DB7B5547F}"/>
          </ac:spMkLst>
        </pc:spChg>
        <pc:spChg chg="add del">
          <ac:chgData name="victor baton" userId="2d894531ad9e1956" providerId="LiveId" clId="{92166165-2126-414F-B18B-FC4D80A702BF}" dt="2021-06-27T16:04:16.790" v="226" actId="26606"/>
          <ac:spMkLst>
            <pc:docMk/>
            <pc:sldMk cId="3310891100" sldId="262"/>
            <ac:spMk id="14" creationId="{46F7435D-E3DB-47B1-BA61-B00ACC83A9DE}"/>
          </ac:spMkLst>
        </pc:spChg>
        <pc:spChg chg="add del">
          <ac:chgData name="victor baton" userId="2d894531ad9e1956" providerId="LiveId" clId="{92166165-2126-414F-B18B-FC4D80A702BF}" dt="2021-06-27T16:04:16.790" v="226" actId="26606"/>
          <ac:spMkLst>
            <pc:docMk/>
            <pc:sldMk cId="3310891100" sldId="262"/>
            <ac:spMk id="15" creationId="{F263A0B5-F8C4-4116-809F-78A768EA79A6}"/>
          </ac:spMkLst>
        </pc:spChg>
        <pc:spChg chg="add">
          <ac:chgData name="victor baton" userId="2d894531ad9e1956" providerId="LiveId" clId="{92166165-2126-414F-B18B-FC4D80A702BF}" dt="2021-06-27T16:04:16.806" v="227" actId="26606"/>
          <ac:spMkLst>
            <pc:docMk/>
            <pc:sldMk cId="3310891100" sldId="262"/>
            <ac:spMk id="17" creationId="{5E39A796-BE83-48B1-B33F-35C4A32AAB57}"/>
          </ac:spMkLst>
        </pc:spChg>
        <pc:spChg chg="add">
          <ac:chgData name="victor baton" userId="2d894531ad9e1956" providerId="LiveId" clId="{92166165-2126-414F-B18B-FC4D80A702BF}" dt="2021-06-27T16:04:16.806" v="227" actId="26606"/>
          <ac:spMkLst>
            <pc:docMk/>
            <pc:sldMk cId="3310891100" sldId="262"/>
            <ac:spMk id="18" creationId="{72F84B47-E267-4194-8194-831DB7B5547F}"/>
          </ac:spMkLst>
        </pc:spChg>
        <pc:picChg chg="add mod">
          <ac:chgData name="victor baton" userId="2d894531ad9e1956" providerId="LiveId" clId="{92166165-2126-414F-B18B-FC4D80A702BF}" dt="2021-06-27T16:04:16.806" v="227" actId="26606"/>
          <ac:picMkLst>
            <pc:docMk/>
            <pc:sldMk cId="3310891100" sldId="262"/>
            <ac:picMk id="5" creationId="{742694D7-2347-421E-A33D-4D0D06C03547}"/>
          </ac:picMkLst>
        </pc:picChg>
        <pc:picChg chg="del">
          <ac:chgData name="victor baton" userId="2d894531ad9e1956" providerId="LiveId" clId="{92166165-2126-414F-B18B-FC4D80A702BF}" dt="2021-06-27T15:36:13.438" v="46" actId="478"/>
          <ac:picMkLst>
            <pc:docMk/>
            <pc:sldMk cId="3310891100" sldId="262"/>
            <ac:picMk id="19" creationId="{A7D4F9F3-3634-4CE0-934A-D0AF5ABBC60D}"/>
          </ac:picMkLst>
        </pc:picChg>
      </pc:sldChg>
      <pc:sldChg chg="modSp mod">
        <pc:chgData name="victor baton" userId="2d894531ad9e1956" providerId="LiveId" clId="{92166165-2126-414F-B18B-FC4D80A702BF}" dt="2021-06-27T15:41:32.452" v="144" actId="5793"/>
        <pc:sldMkLst>
          <pc:docMk/>
          <pc:sldMk cId="2524892826" sldId="263"/>
        </pc:sldMkLst>
        <pc:spChg chg="mod">
          <ac:chgData name="victor baton" userId="2d894531ad9e1956" providerId="LiveId" clId="{92166165-2126-414F-B18B-FC4D80A702BF}" dt="2021-06-27T15:41:32.452" v="144" actId="5793"/>
          <ac:spMkLst>
            <pc:docMk/>
            <pc:sldMk cId="2524892826" sldId="263"/>
            <ac:spMk id="2" creationId="{D559BC73-A7EE-4684-9D87-8DDA9574DEBE}"/>
          </ac:spMkLst>
        </pc:spChg>
        <pc:spChg chg="mod">
          <ac:chgData name="victor baton" userId="2d894531ad9e1956" providerId="LiveId" clId="{92166165-2126-414F-B18B-FC4D80A702BF}" dt="2021-06-27T15:41:29.372" v="138" actId="20577"/>
          <ac:spMkLst>
            <pc:docMk/>
            <pc:sldMk cId="2524892826" sldId="263"/>
            <ac:spMk id="15" creationId="{67B3D6A5-BADD-A043-9B19-0BBF96903439}"/>
          </ac:spMkLst>
        </pc:spChg>
      </pc:sldChg>
      <pc:sldChg chg="addSp delSp modSp mod">
        <pc:chgData name="victor baton" userId="2d894531ad9e1956" providerId="LiveId" clId="{92166165-2126-414F-B18B-FC4D80A702BF}" dt="2021-06-27T15:37:06.502" v="65" actId="26606"/>
        <pc:sldMkLst>
          <pc:docMk/>
          <pc:sldMk cId="3940673787" sldId="266"/>
        </pc:sldMkLst>
        <pc:spChg chg="mod">
          <ac:chgData name="victor baton" userId="2d894531ad9e1956" providerId="LiveId" clId="{92166165-2126-414F-B18B-FC4D80A702BF}" dt="2021-06-27T15:37:06.502" v="65" actId="26606"/>
          <ac:spMkLst>
            <pc:docMk/>
            <pc:sldMk cId="3940673787" sldId="266"/>
            <ac:spMk id="2" creationId="{22A47E9B-A394-4FB1-8753-E414236C7255}"/>
          </ac:spMkLst>
        </pc:spChg>
        <pc:spChg chg="mod">
          <ac:chgData name="victor baton" userId="2d894531ad9e1956" providerId="LiveId" clId="{92166165-2126-414F-B18B-FC4D80A702BF}" dt="2021-06-27T15:37:06.502" v="65" actId="26606"/>
          <ac:spMkLst>
            <pc:docMk/>
            <pc:sldMk cId="3940673787" sldId="266"/>
            <ac:spMk id="12" creationId="{2E8BBB1F-D744-48AB-8F81-8CDB14B5A68E}"/>
          </ac:spMkLst>
        </pc:spChg>
        <pc:spChg chg="del">
          <ac:chgData name="victor baton" userId="2d894531ad9e1956" providerId="LiveId" clId="{92166165-2126-414F-B18B-FC4D80A702BF}" dt="2021-06-27T15:37:06.502" v="65" actId="26606"/>
          <ac:spMkLst>
            <pc:docMk/>
            <pc:sldMk cId="3940673787" sldId="266"/>
            <ac:spMk id="14" creationId="{8FC9BE17-9A7B-462D-AE50-3D8777387304}"/>
          </ac:spMkLst>
        </pc:spChg>
        <pc:spChg chg="del">
          <ac:chgData name="victor baton" userId="2d894531ad9e1956" providerId="LiveId" clId="{92166165-2126-414F-B18B-FC4D80A702BF}" dt="2021-06-27T15:37:06.502" v="65" actId="26606"/>
          <ac:spMkLst>
            <pc:docMk/>
            <pc:sldMk cId="3940673787" sldId="266"/>
            <ac:spMk id="16" creationId="{3EBE8569-6AEC-4B8C-8D53-2DE337CDBA65}"/>
          </ac:spMkLst>
        </pc:spChg>
        <pc:spChg chg="del">
          <ac:chgData name="victor baton" userId="2d894531ad9e1956" providerId="LiveId" clId="{92166165-2126-414F-B18B-FC4D80A702BF}" dt="2021-06-27T15:37:06.502" v="65" actId="26606"/>
          <ac:spMkLst>
            <pc:docMk/>
            <pc:sldMk cId="3940673787" sldId="266"/>
            <ac:spMk id="18" creationId="{55D4142C-5077-457F-A6AD-3FECFDB39685}"/>
          </ac:spMkLst>
        </pc:spChg>
        <pc:spChg chg="del">
          <ac:chgData name="victor baton" userId="2d894531ad9e1956" providerId="LiveId" clId="{92166165-2126-414F-B18B-FC4D80A702BF}" dt="2021-06-27T15:37:06.502" v="65" actId="26606"/>
          <ac:spMkLst>
            <pc:docMk/>
            <pc:sldMk cId="3940673787" sldId="266"/>
            <ac:spMk id="23" creationId="{7A5F0580-5EE9-419F-96EE-B6529EF6E7D0}"/>
          </ac:spMkLst>
        </pc:spChg>
        <pc:spChg chg="add">
          <ac:chgData name="victor baton" userId="2d894531ad9e1956" providerId="LiveId" clId="{92166165-2126-414F-B18B-FC4D80A702BF}" dt="2021-06-27T15:37:06.502" v="65" actId="26606"/>
          <ac:spMkLst>
            <pc:docMk/>
            <pc:sldMk cId="3940673787" sldId="266"/>
            <ac:spMk id="28" creationId="{5E39A796-BE83-48B1-B33F-35C4A32AAB57}"/>
          </ac:spMkLst>
        </pc:spChg>
        <pc:spChg chg="add">
          <ac:chgData name="victor baton" userId="2d894531ad9e1956" providerId="LiveId" clId="{92166165-2126-414F-B18B-FC4D80A702BF}" dt="2021-06-27T15:37:06.502" v="65" actId="26606"/>
          <ac:spMkLst>
            <pc:docMk/>
            <pc:sldMk cId="3940673787" sldId="266"/>
            <ac:spMk id="30" creationId="{72F84B47-E267-4194-8194-831DB7B5547F}"/>
          </ac:spMkLst>
        </pc:spChg>
        <pc:picChg chg="mod ord">
          <ac:chgData name="victor baton" userId="2d894531ad9e1956" providerId="LiveId" clId="{92166165-2126-414F-B18B-FC4D80A702BF}" dt="2021-06-27T15:37:06.502" v="65" actId="26606"/>
          <ac:picMkLst>
            <pc:docMk/>
            <pc:sldMk cId="3940673787" sldId="266"/>
            <ac:picMk id="8" creationId="{2B2FDF7A-3E18-4232-BB74-C91CDA605D02}"/>
          </ac:picMkLst>
        </pc:picChg>
      </pc:sldChg>
      <pc:sldChg chg="delSp modSp mod">
        <pc:chgData name="victor baton" userId="2d894531ad9e1956" providerId="LiveId" clId="{92166165-2126-414F-B18B-FC4D80A702BF}" dt="2021-06-27T15:37:33.427" v="67" actId="1076"/>
        <pc:sldMkLst>
          <pc:docMk/>
          <pc:sldMk cId="3035189496" sldId="269"/>
        </pc:sldMkLst>
        <pc:graphicFrameChg chg="del">
          <ac:chgData name="victor baton" userId="2d894531ad9e1956" providerId="LiveId" clId="{92166165-2126-414F-B18B-FC4D80A702BF}" dt="2021-06-27T15:37:30.458" v="66" actId="478"/>
          <ac:graphicFrameMkLst>
            <pc:docMk/>
            <pc:sldMk cId="3035189496" sldId="269"/>
            <ac:graphicFrameMk id="6" creationId="{408D9264-F26C-4E3F-B96B-AF6FFB8C5573}"/>
          </ac:graphicFrameMkLst>
        </pc:graphicFrameChg>
        <pc:picChg chg="mod">
          <ac:chgData name="victor baton" userId="2d894531ad9e1956" providerId="LiveId" clId="{92166165-2126-414F-B18B-FC4D80A702BF}" dt="2021-06-27T15:37:33.427" v="67" actId="1076"/>
          <ac:picMkLst>
            <pc:docMk/>
            <pc:sldMk cId="3035189496" sldId="269"/>
            <ac:picMk id="5" creationId="{73DA748F-365C-44DA-8CA8-04A94A303A23}"/>
          </ac:picMkLst>
        </pc:picChg>
      </pc:sldChg>
      <pc:sldChg chg="del">
        <pc:chgData name="victor baton" userId="2d894531ad9e1956" providerId="LiveId" clId="{92166165-2126-414F-B18B-FC4D80A702BF}" dt="2021-06-27T14:49:26.848" v="14" actId="47"/>
        <pc:sldMkLst>
          <pc:docMk/>
          <pc:sldMk cId="1280460026" sldId="272"/>
        </pc:sldMkLst>
      </pc:sldChg>
      <pc:sldChg chg="delSp modSp mod">
        <pc:chgData name="victor baton" userId="2d894531ad9e1956" providerId="LiveId" clId="{92166165-2126-414F-B18B-FC4D80A702BF}" dt="2021-06-27T14:48:59.825" v="10" actId="1076"/>
        <pc:sldMkLst>
          <pc:docMk/>
          <pc:sldMk cId="2464122362" sldId="273"/>
        </pc:sldMkLst>
        <pc:spChg chg="mod">
          <ac:chgData name="victor baton" userId="2d894531ad9e1956" providerId="LiveId" clId="{92166165-2126-414F-B18B-FC4D80A702BF}" dt="2021-06-27T14:48:59.825" v="10" actId="1076"/>
          <ac:spMkLst>
            <pc:docMk/>
            <pc:sldMk cId="2464122362" sldId="273"/>
            <ac:spMk id="3" creationId="{09762C19-6D7F-4B8F-97B1-E9DDB4DCFD01}"/>
          </ac:spMkLst>
        </pc:spChg>
        <pc:graphicFrameChg chg="del">
          <ac:chgData name="victor baton" userId="2d894531ad9e1956" providerId="LiveId" clId="{92166165-2126-414F-B18B-FC4D80A702BF}" dt="2021-06-27T14:48:54.005" v="9" actId="478"/>
          <ac:graphicFrameMkLst>
            <pc:docMk/>
            <pc:sldMk cId="2464122362" sldId="273"/>
            <ac:graphicFrameMk id="5" creationId="{4ECC6FBF-EF3A-4F8B-A4D2-189C7FBA40A2}"/>
          </ac:graphicFrameMkLst>
        </pc:graphicFrameChg>
        <pc:picChg chg="mod">
          <ac:chgData name="victor baton" userId="2d894531ad9e1956" providerId="LiveId" clId="{92166165-2126-414F-B18B-FC4D80A702BF}" dt="2021-06-27T14:48:59.825" v="10" actId="1076"/>
          <ac:picMkLst>
            <pc:docMk/>
            <pc:sldMk cId="2464122362" sldId="273"/>
            <ac:picMk id="8" creationId="{25AED647-E65C-4991-AD4A-079240AF3E50}"/>
          </ac:picMkLst>
        </pc:picChg>
      </pc:sldChg>
      <pc:sldChg chg="addSp delSp modSp mod">
        <pc:chgData name="victor baton" userId="2d894531ad9e1956" providerId="LiveId" clId="{92166165-2126-414F-B18B-FC4D80A702BF}" dt="2021-06-27T14:49:11.256" v="13" actId="1076"/>
        <pc:sldMkLst>
          <pc:docMk/>
          <pc:sldMk cId="1332080671" sldId="274"/>
        </pc:sldMkLst>
        <pc:spChg chg="mod">
          <ac:chgData name="victor baton" userId="2d894531ad9e1956" providerId="LiveId" clId="{92166165-2126-414F-B18B-FC4D80A702BF}" dt="2021-06-27T14:49:11.256" v="13" actId="1076"/>
          <ac:spMkLst>
            <pc:docMk/>
            <pc:sldMk cId="1332080671" sldId="274"/>
            <ac:spMk id="3" creationId="{52BC594E-741F-449B-ACC3-D4203673B48D}"/>
          </ac:spMkLst>
        </pc:spChg>
        <pc:spChg chg="add del mod">
          <ac:chgData name="victor baton" userId="2d894531ad9e1956" providerId="LiveId" clId="{92166165-2126-414F-B18B-FC4D80A702BF}" dt="2021-06-27T14:49:07.066" v="12" actId="478"/>
          <ac:spMkLst>
            <pc:docMk/>
            <pc:sldMk cId="1332080671" sldId="274"/>
            <ac:spMk id="7" creationId="{7A4EC151-C731-4FC9-ADBC-4B371464B7F2}"/>
          </ac:spMkLst>
        </pc:spChg>
        <pc:graphicFrameChg chg="del">
          <ac:chgData name="victor baton" userId="2d894531ad9e1956" providerId="LiveId" clId="{92166165-2126-414F-B18B-FC4D80A702BF}" dt="2021-06-27T14:49:04.490" v="11" actId="478"/>
          <ac:graphicFrameMkLst>
            <pc:docMk/>
            <pc:sldMk cId="1332080671" sldId="274"/>
            <ac:graphicFrameMk id="4" creationId="{91687DCF-19DE-49DF-A8B3-64E0C8AAE9BE}"/>
          </ac:graphicFrameMkLst>
        </pc:graphicFrameChg>
        <pc:graphicFrameChg chg="del">
          <ac:chgData name="victor baton" userId="2d894531ad9e1956" providerId="LiveId" clId="{92166165-2126-414F-B18B-FC4D80A702BF}" dt="2021-06-27T14:49:04.490" v="11" actId="478"/>
          <ac:graphicFrameMkLst>
            <pc:docMk/>
            <pc:sldMk cId="1332080671" sldId="274"/>
            <ac:graphicFrameMk id="5" creationId="{4ECC6FBF-EF3A-4F8B-A4D2-189C7FBA40A2}"/>
          </ac:graphicFrameMkLst>
        </pc:graphicFrameChg>
        <pc:picChg chg="mod">
          <ac:chgData name="victor baton" userId="2d894531ad9e1956" providerId="LiveId" clId="{92166165-2126-414F-B18B-FC4D80A702BF}" dt="2021-06-27T14:49:11.256" v="13" actId="1076"/>
          <ac:picMkLst>
            <pc:docMk/>
            <pc:sldMk cId="1332080671" sldId="274"/>
            <ac:picMk id="11" creationId="{7CAEB1D5-F532-4B6A-B99B-A00F6CB07AFF}"/>
          </ac:picMkLst>
        </pc:picChg>
      </pc:sldChg>
      <pc:sldChg chg="addSp delSp modSp mod addAnim delAnim">
        <pc:chgData name="victor baton" userId="2d894531ad9e1956" providerId="LiveId" clId="{92166165-2126-414F-B18B-FC4D80A702BF}" dt="2021-06-27T15:39:13.593" v="84" actId="26606"/>
        <pc:sldMkLst>
          <pc:docMk/>
          <pc:sldMk cId="2202890579" sldId="277"/>
        </pc:sldMkLst>
        <pc:spChg chg="mod">
          <ac:chgData name="victor baton" userId="2d894531ad9e1956" providerId="LiveId" clId="{92166165-2126-414F-B18B-FC4D80A702BF}" dt="2021-06-27T15:39:13.593" v="84" actId="26606"/>
          <ac:spMkLst>
            <pc:docMk/>
            <pc:sldMk cId="2202890579" sldId="277"/>
            <ac:spMk id="2" creationId="{1F25D0F5-C497-473A-8BE6-4B2A3116F73D}"/>
          </ac:spMkLst>
        </pc:spChg>
        <pc:spChg chg="mod ord">
          <ac:chgData name="victor baton" userId="2d894531ad9e1956" providerId="LiveId" clId="{92166165-2126-414F-B18B-FC4D80A702BF}" dt="2021-06-27T15:39:13.593" v="84" actId="26606"/>
          <ac:spMkLst>
            <pc:docMk/>
            <pc:sldMk cId="2202890579" sldId="277"/>
            <ac:spMk id="4" creationId="{9EF7E393-8339-264B-9F40-532102A0465C}"/>
          </ac:spMkLst>
        </pc:spChg>
        <pc:spChg chg="del">
          <ac:chgData name="victor baton" userId="2d894531ad9e1956" providerId="LiveId" clId="{92166165-2126-414F-B18B-FC4D80A702BF}" dt="2021-06-27T15:38:41.442" v="76" actId="26606"/>
          <ac:spMkLst>
            <pc:docMk/>
            <pc:sldMk cId="2202890579" sldId="277"/>
            <ac:spMk id="28" creationId="{827B839B-9ADE-406B-8590-F1CAEDED45A1}"/>
          </ac:spMkLst>
        </pc:spChg>
        <pc:spChg chg="del">
          <ac:chgData name="victor baton" userId="2d894531ad9e1956" providerId="LiveId" clId="{92166165-2126-414F-B18B-FC4D80A702BF}" dt="2021-06-27T15:38:41.442" v="76" actId="26606"/>
          <ac:spMkLst>
            <pc:docMk/>
            <pc:sldMk cId="2202890579" sldId="277"/>
            <ac:spMk id="29" creationId="{CFE45BF0-46DB-408C-B5F7-7B11716805D4}"/>
          </ac:spMkLst>
        </pc:spChg>
        <pc:spChg chg="del">
          <ac:chgData name="victor baton" userId="2d894531ad9e1956" providerId="LiveId" clId="{92166165-2126-414F-B18B-FC4D80A702BF}" dt="2021-06-27T15:38:41.442" v="76" actId="26606"/>
          <ac:spMkLst>
            <pc:docMk/>
            <pc:sldMk cId="2202890579" sldId="277"/>
            <ac:spMk id="30" creationId="{2AEBC8F2-97B1-41B4-93F1-2D289E197FBA}"/>
          </ac:spMkLst>
        </pc:spChg>
        <pc:spChg chg="del">
          <ac:chgData name="victor baton" userId="2d894531ad9e1956" providerId="LiveId" clId="{92166165-2126-414F-B18B-FC4D80A702BF}" dt="2021-06-27T15:38:41.442" v="76" actId="26606"/>
          <ac:spMkLst>
            <pc:docMk/>
            <pc:sldMk cId="2202890579" sldId="277"/>
            <ac:spMk id="31" creationId="{472E3A19-F5D5-48FC-BB9C-48C2F68F598B}"/>
          </ac:spMkLst>
        </pc:spChg>
        <pc:spChg chg="del">
          <ac:chgData name="victor baton" userId="2d894531ad9e1956" providerId="LiveId" clId="{92166165-2126-414F-B18B-FC4D80A702BF}" dt="2021-06-27T15:38:41.442" v="76" actId="26606"/>
          <ac:spMkLst>
            <pc:docMk/>
            <pc:sldMk cId="2202890579" sldId="277"/>
            <ac:spMk id="32" creationId="{7A62E32F-BB65-43A8-8EB5-92346890E549}"/>
          </ac:spMkLst>
        </pc:spChg>
        <pc:spChg chg="del">
          <ac:chgData name="victor baton" userId="2d894531ad9e1956" providerId="LiveId" clId="{92166165-2126-414F-B18B-FC4D80A702BF}" dt="2021-06-27T15:38:41.442" v="76" actId="26606"/>
          <ac:spMkLst>
            <pc:docMk/>
            <pc:sldMk cId="2202890579" sldId="277"/>
            <ac:spMk id="33" creationId="{14E91B64-9FCC-451E-AFB4-A827D6329367}"/>
          </ac:spMkLst>
        </pc:spChg>
        <pc:spChg chg="add del">
          <ac:chgData name="victor baton" userId="2d894531ad9e1956" providerId="LiveId" clId="{92166165-2126-414F-B18B-FC4D80A702BF}" dt="2021-06-27T15:39:13.593" v="84" actId="26606"/>
          <ac:spMkLst>
            <pc:docMk/>
            <pc:sldMk cId="2202890579" sldId="277"/>
            <ac:spMk id="38" creationId="{71FC7D98-7B8B-402A-90FC-F027482F2142}"/>
          </ac:spMkLst>
        </pc:spChg>
        <pc:spChg chg="add del">
          <ac:chgData name="victor baton" userId="2d894531ad9e1956" providerId="LiveId" clId="{92166165-2126-414F-B18B-FC4D80A702BF}" dt="2021-06-27T15:39:13.593" v="84" actId="26606"/>
          <ac:spMkLst>
            <pc:docMk/>
            <pc:sldMk cId="2202890579" sldId="277"/>
            <ac:spMk id="40" creationId="{AD7356EA-285B-4E5D-8FEC-104659A4FD2C}"/>
          </ac:spMkLst>
        </pc:spChg>
        <pc:spChg chg="add del">
          <ac:chgData name="victor baton" userId="2d894531ad9e1956" providerId="LiveId" clId="{92166165-2126-414F-B18B-FC4D80A702BF}" dt="2021-06-27T15:39:13.570" v="83" actId="26606"/>
          <ac:spMkLst>
            <pc:docMk/>
            <pc:sldMk cId="2202890579" sldId="277"/>
            <ac:spMk id="45" creationId="{47BDE95F-650B-4D12-A3A5-975E461D2E00}"/>
          </ac:spMkLst>
        </pc:spChg>
        <pc:spChg chg="add del">
          <ac:chgData name="victor baton" userId="2d894531ad9e1956" providerId="LiveId" clId="{92166165-2126-414F-B18B-FC4D80A702BF}" dt="2021-06-27T15:39:13.570" v="83" actId="26606"/>
          <ac:spMkLst>
            <pc:docMk/>
            <pc:sldMk cId="2202890579" sldId="277"/>
            <ac:spMk id="47" creationId="{71FC7D98-7B8B-402A-90FC-F027482F2142}"/>
          </ac:spMkLst>
        </pc:spChg>
        <pc:spChg chg="add del">
          <ac:chgData name="victor baton" userId="2d894531ad9e1956" providerId="LiveId" clId="{92166165-2126-414F-B18B-FC4D80A702BF}" dt="2021-06-27T15:39:13.570" v="83" actId="26606"/>
          <ac:spMkLst>
            <pc:docMk/>
            <pc:sldMk cId="2202890579" sldId="277"/>
            <ac:spMk id="49" creationId="{AD7356EA-285B-4E5D-8FEC-104659A4FD2C}"/>
          </ac:spMkLst>
        </pc:spChg>
        <pc:spChg chg="add">
          <ac:chgData name="victor baton" userId="2d894531ad9e1956" providerId="LiveId" clId="{92166165-2126-414F-B18B-FC4D80A702BF}" dt="2021-06-27T15:39:13.593" v="84" actId="26606"/>
          <ac:spMkLst>
            <pc:docMk/>
            <pc:sldMk cId="2202890579" sldId="277"/>
            <ac:spMk id="51" creationId="{71FC7D98-7B8B-402A-90FC-F027482F2142}"/>
          </ac:spMkLst>
        </pc:spChg>
        <pc:spChg chg="add">
          <ac:chgData name="victor baton" userId="2d894531ad9e1956" providerId="LiveId" clId="{92166165-2126-414F-B18B-FC4D80A702BF}" dt="2021-06-27T15:39:13.593" v="84" actId="26606"/>
          <ac:spMkLst>
            <pc:docMk/>
            <pc:sldMk cId="2202890579" sldId="277"/>
            <ac:spMk id="52" creationId="{AD7356EA-285B-4E5D-8FEC-104659A4FD2C}"/>
          </ac:spMkLst>
        </pc:spChg>
        <pc:picChg chg="add mod">
          <ac:chgData name="victor baton" userId="2d894531ad9e1956" providerId="LiveId" clId="{92166165-2126-414F-B18B-FC4D80A702BF}" dt="2021-06-27T15:39:13.593" v="84" actId="26606"/>
          <ac:picMkLst>
            <pc:docMk/>
            <pc:sldMk cId="2202890579" sldId="277"/>
            <ac:picMk id="5" creationId="{83274C85-2F25-47A2-AF19-D2AEEAB183A1}"/>
          </ac:picMkLst>
        </pc:picChg>
        <pc:picChg chg="add del mod">
          <ac:chgData name="victor baton" userId="2d894531ad9e1956" providerId="LiveId" clId="{92166165-2126-414F-B18B-FC4D80A702BF}" dt="2021-06-27T15:39:06.179" v="77" actId="478"/>
          <ac:picMkLst>
            <pc:docMk/>
            <pc:sldMk cId="2202890579" sldId="277"/>
            <ac:picMk id="10" creationId="{1BA8CBEE-6E32-4EB4-B83E-8BE273C69B76}"/>
          </ac:picMkLst>
        </pc:picChg>
      </pc:sldChg>
      <pc:sldChg chg="modSp mod">
        <pc:chgData name="victor baton" userId="2d894531ad9e1956" providerId="LiveId" clId="{92166165-2126-414F-B18B-FC4D80A702BF}" dt="2021-06-27T15:40:52.413" v="93" actId="207"/>
        <pc:sldMkLst>
          <pc:docMk/>
          <pc:sldMk cId="4065840128" sldId="278"/>
        </pc:sldMkLst>
        <pc:spChg chg="mod">
          <ac:chgData name="victor baton" userId="2d894531ad9e1956" providerId="LiveId" clId="{92166165-2126-414F-B18B-FC4D80A702BF}" dt="2021-06-27T15:40:52.413" v="93" actId="207"/>
          <ac:spMkLst>
            <pc:docMk/>
            <pc:sldMk cId="4065840128" sldId="278"/>
            <ac:spMk id="2" creationId="{4229450A-D2ED-41C8-A987-304A50116F6F}"/>
          </ac:spMkLst>
        </pc:spChg>
      </pc:sldChg>
      <pc:sldChg chg="del">
        <pc:chgData name="victor baton" userId="2d894531ad9e1956" providerId="LiveId" clId="{92166165-2126-414F-B18B-FC4D80A702BF}" dt="2021-06-27T15:39:40.277" v="85" actId="47"/>
        <pc:sldMkLst>
          <pc:docMk/>
          <pc:sldMk cId="1888518800" sldId="279"/>
        </pc:sldMkLst>
      </pc:sldChg>
      <pc:sldChg chg="del">
        <pc:chgData name="victor baton" userId="2d894531ad9e1956" providerId="LiveId" clId="{92166165-2126-414F-B18B-FC4D80A702BF}" dt="2021-06-27T15:38:01.248" v="70" actId="47"/>
        <pc:sldMkLst>
          <pc:docMk/>
          <pc:sldMk cId="2147363687" sldId="281"/>
        </pc:sldMkLst>
      </pc:sldChg>
      <pc:sldChg chg="modSp del">
        <pc:chgData name="victor baton" userId="2d894531ad9e1956" providerId="LiveId" clId="{92166165-2126-414F-B18B-FC4D80A702BF}" dt="2021-06-27T14:48:19.380" v="5" actId="47"/>
        <pc:sldMkLst>
          <pc:docMk/>
          <pc:sldMk cId="990090854" sldId="282"/>
        </pc:sldMkLst>
        <pc:spChg chg="mod">
          <ac:chgData name="victor baton" userId="2d894531ad9e1956" providerId="LiveId" clId="{92166165-2126-414F-B18B-FC4D80A702BF}" dt="2021-06-27T14:47:48.460" v="2" actId="20577"/>
          <ac:spMkLst>
            <pc:docMk/>
            <pc:sldMk cId="990090854" sldId="282"/>
            <ac:spMk id="2" creationId="{4229450A-D2ED-41C8-A987-304A50116F6F}"/>
          </ac:spMkLst>
        </pc:spChg>
      </pc:sldChg>
      <pc:sldChg chg="del">
        <pc:chgData name="victor baton" userId="2d894531ad9e1956" providerId="LiveId" clId="{92166165-2126-414F-B18B-FC4D80A702BF}" dt="2021-06-27T15:37:53.928" v="68" actId="47"/>
        <pc:sldMkLst>
          <pc:docMk/>
          <pc:sldMk cId="1355840381" sldId="284"/>
        </pc:sldMkLst>
      </pc:sldChg>
      <pc:sldChg chg="del">
        <pc:chgData name="victor baton" userId="2d894531ad9e1956" providerId="LiveId" clId="{92166165-2126-414F-B18B-FC4D80A702BF}" dt="2021-06-27T15:37:58.176" v="69" actId="47"/>
        <pc:sldMkLst>
          <pc:docMk/>
          <pc:sldMk cId="4289923073" sldId="287"/>
        </pc:sldMkLst>
      </pc:sldChg>
      <pc:sldChg chg="modSp del mod">
        <pc:chgData name="victor baton" userId="2d894531ad9e1956" providerId="LiveId" clId="{92166165-2126-414F-B18B-FC4D80A702BF}" dt="2021-06-27T16:04:03.330" v="222" actId="47"/>
        <pc:sldMkLst>
          <pc:docMk/>
          <pc:sldMk cId="3513265946" sldId="294"/>
        </pc:sldMkLst>
        <pc:spChg chg="mod">
          <ac:chgData name="victor baton" userId="2d894531ad9e1956" providerId="LiveId" clId="{92166165-2126-414F-B18B-FC4D80A702BF}" dt="2021-06-27T15:36:45.056" v="61" actId="20577"/>
          <ac:spMkLst>
            <pc:docMk/>
            <pc:sldMk cId="3513265946" sldId="294"/>
            <ac:spMk id="2" creationId="{D559BC73-A7EE-4684-9D87-8DDA9574DEBE}"/>
          </ac:spMkLst>
        </pc:spChg>
        <pc:spChg chg="mod">
          <ac:chgData name="victor baton" userId="2d894531ad9e1956" providerId="LiveId" clId="{92166165-2126-414F-B18B-FC4D80A702BF}" dt="2021-06-27T15:59:03.153" v="146" actId="21"/>
          <ac:spMkLst>
            <pc:docMk/>
            <pc:sldMk cId="3513265946" sldId="294"/>
            <ac:spMk id="3" creationId="{182EE33D-44BD-42B7-9749-CA9BE3F6DD86}"/>
          </ac:spMkLst>
        </pc:spChg>
      </pc:sldChg>
      <pc:sldChg chg="del">
        <pc:chgData name="victor baton" userId="2d894531ad9e1956" providerId="LiveId" clId="{92166165-2126-414F-B18B-FC4D80A702BF}" dt="2021-06-27T14:50:11.170" v="15" actId="47"/>
        <pc:sldMkLst>
          <pc:docMk/>
          <pc:sldMk cId="697111739" sldId="295"/>
        </pc:sldMkLst>
      </pc:sldChg>
      <pc:sldChg chg="delSp modSp add setBg delDesignElem">
        <pc:chgData name="victor baton" userId="2d894531ad9e1956" providerId="LiveId" clId="{92166165-2126-414F-B18B-FC4D80A702BF}" dt="2021-06-27T14:48:25.934" v="6" actId="207"/>
        <pc:sldMkLst>
          <pc:docMk/>
          <pc:sldMk cId="1559097298" sldId="296"/>
        </pc:sldMkLst>
        <pc:spChg chg="mod">
          <ac:chgData name="victor baton" userId="2d894531ad9e1956" providerId="LiveId" clId="{92166165-2126-414F-B18B-FC4D80A702BF}" dt="2021-06-27T14:48:25.934" v="6" actId="207"/>
          <ac:spMkLst>
            <pc:docMk/>
            <pc:sldMk cId="1559097298" sldId="296"/>
            <ac:spMk id="2" creationId="{4229450A-D2ED-41C8-A987-304A50116F6F}"/>
          </ac:spMkLst>
        </pc:spChg>
        <pc:spChg chg="del">
          <ac:chgData name="victor baton" userId="2d894531ad9e1956" providerId="LiveId" clId="{92166165-2126-414F-B18B-FC4D80A702BF}" dt="2021-06-27T14:48:17.164" v="4"/>
          <ac:spMkLst>
            <pc:docMk/>
            <pc:sldMk cId="1559097298" sldId="296"/>
            <ac:spMk id="157" creationId="{D625ED14-F0D2-4FCA-87F3-4E3D2A03DF4A}"/>
          </ac:spMkLst>
        </pc:spChg>
        <pc:spChg chg="del">
          <ac:chgData name="victor baton" userId="2d894531ad9e1956" providerId="LiveId" clId="{92166165-2126-414F-B18B-FC4D80A702BF}" dt="2021-06-27T14:48:17.164" v="4"/>
          <ac:spMkLst>
            <pc:docMk/>
            <pc:sldMk cId="1559097298" sldId="296"/>
            <ac:spMk id="3089" creationId="{2151139A-886F-4B97-8815-729AD3831BBD}"/>
          </ac:spMkLst>
        </pc:spChg>
        <pc:spChg chg="del">
          <ac:chgData name="victor baton" userId="2d894531ad9e1956" providerId="LiveId" clId="{92166165-2126-414F-B18B-FC4D80A702BF}" dt="2021-06-27T14:48:17.164" v="4"/>
          <ac:spMkLst>
            <pc:docMk/>
            <pc:sldMk cId="1559097298" sldId="296"/>
            <ac:spMk id="3090" creationId="{AB5E08C4-8CDD-4623-A5B8-E998C6DEE3B7}"/>
          </ac:spMkLst>
        </pc:spChg>
        <pc:spChg chg="del">
          <ac:chgData name="victor baton" userId="2d894531ad9e1956" providerId="LiveId" clId="{92166165-2126-414F-B18B-FC4D80A702BF}" dt="2021-06-27T14:48:17.164" v="4"/>
          <ac:spMkLst>
            <pc:docMk/>
            <pc:sldMk cId="1559097298" sldId="296"/>
            <ac:spMk id="3091" creationId="{AFFC87AC-C919-4FE5-BAC3-39509E001152}"/>
          </ac:spMkLst>
        </pc:spChg>
        <pc:spChg chg="del">
          <ac:chgData name="victor baton" userId="2d894531ad9e1956" providerId="LiveId" clId="{92166165-2126-414F-B18B-FC4D80A702BF}" dt="2021-06-27T14:48:17.164" v="4"/>
          <ac:spMkLst>
            <pc:docMk/>
            <pc:sldMk cId="1559097298" sldId="296"/>
            <ac:spMk id="3092" creationId="{7D0659F6-0853-468D-B1B2-44FDBE98B80F}"/>
          </ac:spMkLst>
        </pc:spChg>
        <pc:spChg chg="del">
          <ac:chgData name="victor baton" userId="2d894531ad9e1956" providerId="LiveId" clId="{92166165-2126-414F-B18B-FC4D80A702BF}" dt="2021-06-27T14:48:17.164" v="4"/>
          <ac:spMkLst>
            <pc:docMk/>
            <pc:sldMk cId="1559097298" sldId="296"/>
            <ac:spMk id="3093" creationId="{15F33878-D502-4FFA-8ACE-F2AECDB2A23F}"/>
          </ac:spMkLst>
        </pc:spChg>
        <pc:spChg chg="del">
          <ac:chgData name="victor baton" userId="2d894531ad9e1956" providerId="LiveId" clId="{92166165-2126-414F-B18B-FC4D80A702BF}" dt="2021-06-27T14:48:17.164" v="4"/>
          <ac:spMkLst>
            <pc:docMk/>
            <pc:sldMk cId="1559097298" sldId="296"/>
            <ac:spMk id="3094" creationId="{977ACDD7-882D-4B81-A213-84C82B96B01E}"/>
          </ac:spMkLst>
        </pc:spChg>
      </pc:sldChg>
    </pc:docChg>
  </pc:docChgLst>
  <pc:docChgLst>
    <pc:chgData name="victor baton" userId="2d894531ad9e1956" providerId="LiveId" clId="{B3C7C2C7-A9AA-4B53-8C5B-2D432BA77271}"/>
    <pc:docChg chg="custSel addSld delSld modSld sldOrd">
      <pc:chgData name="victor baton" userId="2d894531ad9e1956" providerId="LiveId" clId="{B3C7C2C7-A9AA-4B53-8C5B-2D432BA77271}" dt="2021-06-08T09:51:07.236" v="517" actId="20577"/>
      <pc:docMkLst>
        <pc:docMk/>
      </pc:docMkLst>
      <pc:sldChg chg="del">
        <pc:chgData name="victor baton" userId="2d894531ad9e1956" providerId="LiveId" clId="{B3C7C2C7-A9AA-4B53-8C5B-2D432BA77271}" dt="2021-06-08T09:49:37.497" v="0" actId="47"/>
        <pc:sldMkLst>
          <pc:docMk/>
          <pc:sldMk cId="4085253457" sldId="261"/>
        </pc:sldMkLst>
      </pc:sldChg>
      <pc:sldChg chg="modSp add mod ord">
        <pc:chgData name="victor baton" userId="2d894531ad9e1956" providerId="LiveId" clId="{B3C7C2C7-A9AA-4B53-8C5B-2D432BA77271}" dt="2021-06-08T09:51:07.236" v="517" actId="20577"/>
        <pc:sldMkLst>
          <pc:docMk/>
          <pc:sldMk cId="697111739" sldId="295"/>
        </pc:sldMkLst>
        <pc:spChg chg="mod">
          <ac:chgData name="victor baton" userId="2d894531ad9e1956" providerId="LiveId" clId="{B3C7C2C7-A9AA-4B53-8C5B-2D432BA77271}" dt="2021-06-08T09:50:09.662" v="115" actId="20577"/>
          <ac:spMkLst>
            <pc:docMk/>
            <pc:sldMk cId="697111739" sldId="295"/>
            <ac:spMk id="2" creationId="{78004FB8-3553-434C-85AD-5C9F28B10943}"/>
          </ac:spMkLst>
        </pc:spChg>
        <pc:spChg chg="mod">
          <ac:chgData name="victor baton" userId="2d894531ad9e1956" providerId="LiveId" clId="{B3C7C2C7-A9AA-4B53-8C5B-2D432BA77271}" dt="2021-06-08T09:51:07.236" v="517" actId="20577"/>
          <ac:spMkLst>
            <pc:docMk/>
            <pc:sldMk cId="697111739" sldId="295"/>
            <ac:spMk id="3" creationId="{4EBA42FE-6935-4A2D-8256-64D255F989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C04B2-F504-4A8E-AEAC-B3FDA507F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D1BDAD-3102-43B1-8555-EB82CEDA1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B002F-977C-44EB-8D16-2CAEEC56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7EF082-3C2B-491F-9F8C-F6A019C7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B0A43C-00A8-4CB6-8EBA-59BFD010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5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72549-A73C-461D-B283-BC6BC9DF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86EF00-C4AF-4917-AC4B-3ECBB2D70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5E76E-3A12-4BE1-AAD6-F2E4D90D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8FF26D-A117-4CE0-B09A-447A0251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020B2B-B289-4819-95BA-5753E1EC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67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9955D8-01EA-4646-8788-21BEB6FFB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BB224A-A6B5-47CF-93F4-68B8D9BC1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4723E-F191-4298-B0DE-4D663F55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A412F0-1770-410F-8B87-7B3206DD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144A68-20D5-4263-83DD-B7E13B5B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40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7E9285-EB3A-41BD-866C-5DEE0340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640EA9-2F47-4CC7-8353-9B20F448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6F303C-49B0-4A9E-92BC-93A46CA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509EB-6B1E-4E2F-82BE-4E7555A3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011D88-D35E-4B9C-9823-E6BE49C4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42B8E-7C45-4B24-AAFF-9BCE3D16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9E264D-FEF7-4ED2-9536-0B3D00C5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9A38B3-3DCA-44A6-88B2-50416C9B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3DC6F-B3CE-4B1B-923B-750E552A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7F7C6F-D664-40F8-9540-DFE840B0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05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59978-4C1D-41BC-9906-CD23D546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8A5E3C-92DB-4AA7-B918-4F74E3881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266E11-DA00-4474-89EF-4BB3F446E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F047A9-EA51-4BCA-9931-DD4DADE5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1E6D37-707C-4803-97A6-D2FBA2C7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215A21-775B-4952-B58D-7DDD43A4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2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DF380-76E5-4309-84E9-6E235612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D3E0F-2EFA-4407-B7B8-BACDBE232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E89CA3-93BB-4D8D-ABF2-F67C5193E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0D85D1-86B9-44E7-8AB3-499B38720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AB213B-41D5-4FAC-8F40-B77ADB4F2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D4995E-015F-4AE7-9536-6FD4B37F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0FF8B88-159F-489A-9321-8DD6153F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CF4660-03D4-4291-B575-CC89742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6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703F37-85D5-4996-8155-6F4CDF3F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3F5483-952F-4D86-8557-5EE6EEDA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F91CB1-7F4B-4B50-8240-3ED445D6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515BAD-11C3-4162-AE52-94AB2EF7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07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4EA619-DD86-4318-A1CF-148866BB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75ED8C-1823-49B1-A433-24204873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1C3C49-5EAF-4508-9CBF-DB5959E5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46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35B09-5648-45F4-A2D2-19E1C6CF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417648-1DCB-4F38-AFC2-012710A0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923D7F-01F3-4468-B3D6-488C10BF6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9413A4-55B5-4F3F-B648-23146E92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47CE52-9291-4A43-9BD5-31CDC622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1979EF-CA9D-45BE-B7EA-08EF30FE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59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1F9F36-5A0E-46B8-8772-5524FD37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580647-7D60-4942-A78E-CAF601D30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6AB0FE-5411-4658-A526-216F0AAA6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B560E3-C610-469D-BA35-2B2F0B96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43B9BC-3F75-4753-BB6D-7019AF0B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D0B74D-8B26-4B04-A570-067F8669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94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8E3E34-E0B6-40E9-AC97-6A877817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40C5D8-5D28-4B43-9F73-A75A5583C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A6ABE3-5775-4A6F-90A7-07A99E70B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A936-C2BB-45FC-9AE0-0473735831FA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873E51-EA69-46FD-8F6A-E0050EC38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1B2A62-2397-4657-9EF5-115944940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AE68-09D4-4BFD-A649-503A745D6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66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DD854-EB4E-4C2A-90E6-61B7FAACA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097" y="457044"/>
            <a:ext cx="6350702" cy="3343139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5200" dirty="0"/>
              <a:t>La Finance autoritaire.</a:t>
            </a:r>
            <a:br>
              <a:rPr lang="fr-FR" sz="5200" dirty="0"/>
            </a:br>
            <a:r>
              <a:rPr lang="fr-FR" sz="5200" dirty="0"/>
              <a:t>Vers la fin du néolibéralisme.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A93072-F43E-41A0-9886-FBB956BA0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097" y="4364651"/>
            <a:ext cx="6350702" cy="2057047"/>
          </a:xfrm>
          <a:noFill/>
        </p:spPr>
        <p:txBody>
          <a:bodyPr>
            <a:normAutofit/>
          </a:bodyPr>
          <a:lstStyle/>
          <a:p>
            <a:pPr algn="l"/>
            <a:r>
              <a:rPr lang="fr-FR" dirty="0">
                <a:latin typeface="+mj-lt"/>
              </a:rPr>
              <a:t>Marlène </a:t>
            </a:r>
            <a:r>
              <a:rPr lang="fr-FR" dirty="0" err="1">
                <a:latin typeface="+mj-lt"/>
              </a:rPr>
              <a:t>Benquet</a:t>
            </a:r>
            <a:r>
              <a:rPr lang="fr-FR" dirty="0">
                <a:latin typeface="+mj-lt"/>
              </a:rPr>
              <a:t> et Théo Bourgeron</a:t>
            </a:r>
          </a:p>
          <a:p>
            <a:pPr algn="l"/>
            <a:r>
              <a:rPr lang="fr-FR" dirty="0">
                <a:latin typeface="+mj-lt"/>
              </a:rPr>
              <a:t>Janvier 2021</a:t>
            </a:r>
          </a:p>
          <a:p>
            <a:pPr algn="l"/>
            <a:r>
              <a:rPr lang="fr-FR" dirty="0">
                <a:latin typeface="+mj-lt"/>
              </a:rPr>
              <a:t>Editions Raisons d’Agir</a:t>
            </a: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304409D3-B6C0-4F2C-89DB-489D8017E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"/>
          <a:stretch/>
        </p:blipFill>
        <p:spPr>
          <a:xfrm>
            <a:off x="633999" y="557190"/>
            <a:ext cx="4004634" cy="57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9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12593-6FBD-4D59-9CAC-AF1A5348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1" y="529111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>
                <a:solidFill>
                  <a:schemeClr val="bg1"/>
                </a:solidFill>
              </a:rPr>
              <a:t>Financement par les institutions de la première et seconde financiarisation des deux campagnes 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8BAA8F-C47C-0F4F-81B6-BA9C01E84A6D}"/>
              </a:ext>
            </a:extLst>
          </p:cNvPr>
          <p:cNvSpPr txBox="1"/>
          <p:nvPr/>
        </p:nvSpPr>
        <p:spPr>
          <a:xfrm>
            <a:off x="792480" y="1706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1DAA42C4-B4AC-954A-8849-8FBA2AEE8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33709"/>
              </p:ext>
            </p:extLst>
          </p:nvPr>
        </p:nvGraphicFramePr>
        <p:xfrm>
          <a:off x="1154243" y="2233535"/>
          <a:ext cx="9129009" cy="3860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7744">
                  <a:extLst>
                    <a:ext uri="{9D8B030D-6E8A-4147-A177-3AD203B41FA5}">
                      <a16:colId xmlns:a16="http://schemas.microsoft.com/office/drawing/2014/main" val="1989290814"/>
                    </a:ext>
                  </a:extLst>
                </a:gridCol>
                <a:gridCol w="3751265">
                  <a:extLst>
                    <a:ext uri="{9D8B030D-6E8A-4147-A177-3AD203B41FA5}">
                      <a16:colId xmlns:a16="http://schemas.microsoft.com/office/drawing/2014/main" val="161189459"/>
                    </a:ext>
                  </a:extLst>
                </a:gridCol>
              </a:tblGrid>
              <a:tr h="541787">
                <a:tc>
                  <a:txBody>
                    <a:bodyPr/>
                    <a:lstStyle/>
                    <a:p>
                      <a:endParaRPr lang="fr-FR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effectLst/>
                        </a:rPr>
                        <a:t>Dons (en pourcentage du total donné à chaque campagne)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34293"/>
                  </a:ext>
                </a:extLst>
              </a:tr>
              <a:tr h="541787">
                <a:tc>
                  <a:txBody>
                    <a:bodyPr/>
                    <a:lstStyle/>
                    <a:p>
                      <a:r>
                        <a:rPr lang="fr-FR" sz="2000" dirty="0"/>
                        <a:t>Acteurs de la première financiarisation</a:t>
                      </a: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/>
                        <a:t>3 532 186,1</a:t>
                      </a: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31623"/>
                  </a:ext>
                </a:extLst>
              </a:tr>
              <a:tr h="541787">
                <a:tc>
                  <a:txBody>
                    <a:bodyPr/>
                    <a:lstStyle/>
                    <a:p>
                      <a:pPr indent="127000" algn="just"/>
                      <a:r>
                        <a:rPr lang="fr-FR" sz="2000" dirty="0"/>
                        <a:t>Campagne en faveur du </a:t>
                      </a:r>
                      <a:r>
                        <a:rPr lang="fr-FR" sz="2000" dirty="0" err="1"/>
                        <a:t>Leave</a:t>
                      </a:r>
                      <a:endParaRPr lang="fr-FR" sz="2000" dirty="0"/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/>
                        <a:t>18,8%</a:t>
                      </a: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981581"/>
                  </a:ext>
                </a:extLst>
              </a:tr>
              <a:tr h="541787">
                <a:tc>
                  <a:txBody>
                    <a:bodyPr/>
                    <a:lstStyle/>
                    <a:p>
                      <a:pPr indent="127000" algn="just"/>
                      <a:r>
                        <a:rPr lang="fr-FR" sz="2000" dirty="0"/>
                        <a:t>Campagne en faveur du </a:t>
                      </a:r>
                      <a:r>
                        <a:rPr lang="fr-FR" sz="2000" dirty="0" err="1"/>
                        <a:t>Remain</a:t>
                      </a:r>
                      <a:endParaRPr lang="fr-FR" sz="2000" dirty="0"/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/>
                        <a:t>81,2%</a:t>
                      </a: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290328"/>
                  </a:ext>
                </a:extLst>
              </a:tr>
              <a:tr h="541787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Acteurs de la seconde financiarisation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effectLst/>
                        </a:rPr>
                        <a:t>12 051 824,2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8135"/>
                  </a:ext>
                </a:extLst>
              </a:tr>
              <a:tr h="541787">
                <a:tc>
                  <a:txBody>
                    <a:bodyPr/>
                    <a:lstStyle/>
                    <a:p>
                      <a:pPr indent="127000" algn="just"/>
                      <a:r>
                        <a:rPr lang="fr-FR" sz="2000" dirty="0">
                          <a:effectLst/>
                        </a:rPr>
                        <a:t>Campagne en faveur du </a:t>
                      </a:r>
                      <a:r>
                        <a:rPr lang="fr-FR" sz="2000" dirty="0" err="1">
                          <a:effectLst/>
                        </a:rPr>
                        <a:t>Leave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effectLst/>
                        </a:rPr>
                        <a:t>79,2%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2619"/>
                  </a:ext>
                </a:extLst>
              </a:tr>
              <a:tr h="541787">
                <a:tc>
                  <a:txBody>
                    <a:bodyPr/>
                    <a:lstStyle/>
                    <a:p>
                      <a:pPr indent="127000" algn="just"/>
                      <a:r>
                        <a:rPr lang="fr-FR" sz="1600" dirty="0">
                          <a:effectLst/>
                        </a:rPr>
                        <a:t>Campagne en faveur du </a:t>
                      </a:r>
                      <a:r>
                        <a:rPr lang="fr-FR" sz="1600" dirty="0" err="1">
                          <a:effectLst/>
                        </a:rPr>
                        <a:t>Remain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20,8%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0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46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5D0F5-C497-473A-8BE6-4B2A3116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Pourquoi vouloir quitter l’Union européenne?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274C85-2F25-47A2-AF19-D2AEEAB18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35" y="1871206"/>
            <a:ext cx="5934456" cy="3115588"/>
          </a:xfrm>
          <a:prstGeom prst="rect">
            <a:avLst/>
          </a:prstGeom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EF7E393-8339-264B-9F40-532102A0465C}"/>
              </a:ext>
            </a:extLst>
          </p:cNvPr>
          <p:cNvSpPr txBox="1"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289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5D0F5-C497-473A-8BE6-4B2A3116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1793"/>
            <a:ext cx="10515600" cy="1325563"/>
          </a:xfrm>
        </p:spPr>
        <p:txBody>
          <a:bodyPr/>
          <a:lstStyle/>
          <a:p>
            <a:r>
              <a:rPr lang="fr-FR" dirty="0"/>
              <a:t>Partie 2. La seconde financiarisation contre l’Union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194600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12593-6FBD-4D59-9CAC-AF1A5348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la City traditionnelle…</a:t>
            </a:r>
          </a:p>
        </p:txBody>
      </p:sp>
      <p:pic>
        <p:nvPicPr>
          <p:cNvPr id="6" name="Image 5" descr="Une image contenant personne, bâtiment, complet, homme&#10;&#10;Description générée automatiquement">
            <a:extLst>
              <a:ext uri="{FF2B5EF4-FFF2-40B4-BE49-F238E27FC236}">
                <a16:creationId xmlns:a16="http://schemas.microsoft.com/office/drawing/2014/main" id="{CA785BD7-0DEE-41D1-97B3-E69617CF5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17" y="1852784"/>
            <a:ext cx="5178764" cy="34545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8B8C199-32C1-4EFC-AEE4-2F1047AE3FB2}"/>
              </a:ext>
            </a:extLst>
          </p:cNvPr>
          <p:cNvSpPr txBox="1"/>
          <p:nvPr/>
        </p:nvSpPr>
        <p:spPr>
          <a:xfrm>
            <a:off x="3653717" y="5530788"/>
            <a:ext cx="517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Nigel Farage, courtier au London </a:t>
            </a:r>
            <a:r>
              <a:rPr lang="fr-FR" sz="1200" i="1" dirty="0" err="1"/>
              <a:t>Metal</a:t>
            </a:r>
            <a:r>
              <a:rPr lang="fr-FR" sz="1200" i="1" dirty="0"/>
              <a:t> Exchange et fils de courtier, l’un des principaux artisans du Brexit</a:t>
            </a:r>
          </a:p>
        </p:txBody>
      </p:sp>
    </p:spTree>
    <p:extLst>
      <p:ext uri="{BB962C8B-B14F-4D97-AF65-F5344CB8AC3E}">
        <p14:creationId xmlns:p14="http://schemas.microsoft.com/office/powerpoint/2010/main" val="2608587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12593-6FBD-4D59-9CAC-AF1A5348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 à la première financiarisation…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AED647-E65C-4991-AD4A-079240AF3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63" y="1527253"/>
            <a:ext cx="2786849" cy="426987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9762C19-6D7F-4B8F-97B1-E9DDB4DCFD01}"/>
              </a:ext>
            </a:extLst>
          </p:cNvPr>
          <p:cNvSpPr txBox="1"/>
          <p:nvPr/>
        </p:nvSpPr>
        <p:spPr>
          <a:xfrm flipH="1">
            <a:off x="4785063" y="5944198"/>
            <a:ext cx="278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/>
              <a:t>Siegmund</a:t>
            </a:r>
            <a:r>
              <a:rPr lang="fr-FR" sz="1200" i="1" dirty="0"/>
              <a:t> Warburg, fondateur de la banque d’investissement Warburg, artisan de la construction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246412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12593-6FBD-4D59-9CAC-AF1A5348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 puis à la seconde financiarisation</a:t>
            </a:r>
          </a:p>
        </p:txBody>
      </p:sp>
      <p:pic>
        <p:nvPicPr>
          <p:cNvPr id="11" name="Image 10" descr="Une image contenant personne, homme, complet, portant&#10;&#10;Description générée automatiquement">
            <a:extLst>
              <a:ext uri="{FF2B5EF4-FFF2-40B4-BE49-F238E27FC236}">
                <a16:creationId xmlns:a16="http://schemas.microsoft.com/office/drawing/2014/main" id="{7CAEB1D5-F532-4B6A-B99B-A00F6CB07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69" y="1933371"/>
            <a:ext cx="3385922" cy="33859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2BC594E-741F-449B-ACC3-D4203673B48D}"/>
              </a:ext>
            </a:extLst>
          </p:cNvPr>
          <p:cNvSpPr txBox="1"/>
          <p:nvPr/>
        </p:nvSpPr>
        <p:spPr>
          <a:xfrm>
            <a:off x="4194869" y="5495277"/>
            <a:ext cx="338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Crispin </a:t>
            </a:r>
            <a:r>
              <a:rPr lang="fr-FR" sz="1200" i="1" dirty="0" err="1"/>
              <a:t>Odey</a:t>
            </a:r>
            <a:r>
              <a:rPr lang="fr-FR" sz="1200" i="1" dirty="0"/>
              <a:t>, fondateur du </a:t>
            </a:r>
            <a:r>
              <a:rPr lang="fr-FR" sz="1200" i="1" dirty="0" err="1"/>
              <a:t>hedge</a:t>
            </a:r>
            <a:r>
              <a:rPr lang="fr-FR" sz="1200" i="1" dirty="0"/>
              <a:t> </a:t>
            </a:r>
            <a:r>
              <a:rPr lang="fr-FR" sz="1200" i="1" dirty="0" err="1"/>
              <a:t>fund</a:t>
            </a:r>
            <a:r>
              <a:rPr lang="fr-FR" sz="1200" i="1" dirty="0"/>
              <a:t> </a:t>
            </a:r>
            <a:r>
              <a:rPr lang="fr-FR" sz="1200" i="1" dirty="0" err="1"/>
              <a:t>Odey</a:t>
            </a:r>
            <a:r>
              <a:rPr lang="fr-FR" sz="1200" i="1" dirty="0"/>
              <a:t> Capital Asset Management et financeur du Brexit</a:t>
            </a:r>
          </a:p>
        </p:txBody>
      </p:sp>
    </p:spTree>
    <p:extLst>
      <p:ext uri="{BB962C8B-B14F-4D97-AF65-F5344CB8AC3E}">
        <p14:creationId xmlns:p14="http://schemas.microsoft.com/office/powerpoint/2010/main" val="133208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B56E6-B6C6-4C87-9536-1915FB2E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Royaume-Uni, souverain insatisfait de la financiarisation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B016D2-5636-40C9-81B0-00D7D8F6D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British Bankers’ Association : il faut abolir la limitation européenne des bonus et en revenir au « bon sens »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Alternative Investment Management Association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</a:rPr>
              <a:t> : la directive AIFM est une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 tentative sérieuse et sans précédent dans le domaine financier de fermeture des frontières de l’Europe » (mai 2010)</a:t>
            </a:r>
            <a:endParaRPr lang="fr-FR" dirty="0"/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940723DA-870B-48B7-9BDA-0A4962DB8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9" r="18933" b="12885"/>
          <a:stretch/>
        </p:blipFill>
        <p:spPr>
          <a:xfrm>
            <a:off x="3033251" y="1834503"/>
            <a:ext cx="5304504" cy="29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0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04FB8-3553-434C-85AD-5C9F28B1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r-FR" sz="2800" dirty="0"/>
              <a:t>Des « quiet </a:t>
            </a:r>
            <a:r>
              <a:rPr lang="fr-FR" sz="2800" dirty="0" err="1"/>
              <a:t>politics</a:t>
            </a:r>
            <a:r>
              <a:rPr lang="fr-FR" sz="2800" dirty="0"/>
              <a:t> </a:t>
            </a:r>
            <a:r>
              <a:rPr lang="fr-FR" sz="2800"/>
              <a:t>» à la crise de régime?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BA42FE-6935-4A2D-8256-64D255F9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300" dirty="0"/>
              <a:t>Transformation du régime politique britannique : </a:t>
            </a:r>
          </a:p>
          <a:p>
            <a:pPr>
              <a:buFontTx/>
              <a:buChar char="-"/>
            </a:pPr>
            <a:r>
              <a:rPr lang="fr-FR" sz="1300" dirty="0"/>
              <a:t>Constitution (sortie de l’UE, nouveau traité)</a:t>
            </a:r>
          </a:p>
          <a:p>
            <a:pPr>
              <a:buFontTx/>
              <a:buChar char="-"/>
            </a:pPr>
            <a:r>
              <a:rPr lang="fr-FR" sz="1300" dirty="0"/>
              <a:t>Parlement (éviction du Speaker, transformation du droit parlementaire)</a:t>
            </a:r>
          </a:p>
          <a:p>
            <a:pPr>
              <a:buFontTx/>
              <a:buChar char="-"/>
            </a:pPr>
            <a:r>
              <a:rPr lang="fr-FR" sz="1300" dirty="0"/>
              <a:t>partis politiques (éviction des députés europhiles)</a:t>
            </a:r>
          </a:p>
          <a:p>
            <a:pPr>
              <a:buFontTx/>
              <a:buChar char="-"/>
            </a:pPr>
            <a:r>
              <a:rPr lang="fr-FR" sz="1300" dirty="0"/>
              <a:t>Etc.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42694D7-2347-421E-A33D-4D0D06C03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779585"/>
            <a:ext cx="6019331" cy="32955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0891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5D0F5-C497-473A-8BE6-4B2A3116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1793"/>
            <a:ext cx="10515600" cy="1325563"/>
          </a:xfrm>
        </p:spPr>
        <p:txBody>
          <a:bodyPr/>
          <a:lstStyle/>
          <a:p>
            <a:r>
              <a:rPr lang="fr-FR"/>
              <a:t>Partie 3. Du </a:t>
            </a:r>
            <a:r>
              <a:rPr lang="fr-FR" dirty="0"/>
              <a:t>néolibéralisme européen au libertarianisme autoritaire</a:t>
            </a:r>
          </a:p>
        </p:txBody>
      </p:sp>
    </p:spTree>
    <p:extLst>
      <p:ext uri="{BB962C8B-B14F-4D97-AF65-F5344CB8AC3E}">
        <p14:creationId xmlns:p14="http://schemas.microsoft.com/office/powerpoint/2010/main" val="1372600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47E9B-A394-4FB1-8753-E414236C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r-FR" sz="3400"/>
              <a:t>Le libertarianisme autoritaire comme horizon politique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E8BBB1F-D744-48AB-8F81-8CDB14B5A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Comprendre l’idéologie secrétée par ces nouveaux acteurs financiers à travers la galaxie de think tanks de Tufton Street</a:t>
            </a:r>
          </a:p>
          <a:p>
            <a:r>
              <a:rPr lang="en-US" sz="2000"/>
              <a:t>Libertarianisme, autoritarisme, euroscepticisme, climatonégationnisme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B2FDF7A-3E18-4232-BB74-C91CDA605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11958" b="9090"/>
          <a:stretch/>
        </p:blipFill>
        <p:spPr>
          <a:xfrm>
            <a:off x="5405862" y="1046300"/>
            <a:ext cx="6019331" cy="47621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067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5D0F5-C497-473A-8BE6-4B2A3116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2766218"/>
            <a:ext cx="10515600" cy="1325563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41545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A4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F5DAB-BADD-4F27-8AA7-19D63332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Quitter l’UE pour s’affranchir du néolibéralisme?</a:t>
            </a:r>
            <a:endParaRPr lang="fr-FR" sz="4100">
              <a:solidFill>
                <a:srgbClr val="FFFFFF"/>
              </a:solidFill>
            </a:endParaRPr>
          </a:p>
        </p:txBody>
      </p:sp>
      <p:pic>
        <p:nvPicPr>
          <p:cNvPr id="5" name="Image 4" descr="Une image contenant personne, intérieur, repas&#10;&#10;Description générée automatiquement">
            <a:extLst>
              <a:ext uri="{FF2B5EF4-FFF2-40B4-BE49-F238E27FC236}">
                <a16:creationId xmlns:a16="http://schemas.microsoft.com/office/drawing/2014/main" id="{B3D6E947-986A-0D46-BFD6-78A438A77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34781" b="1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8" name="Image 7" descr="Une image contenant personne, homme, complet, habillé&#10;&#10;Description générée automatiquement">
            <a:extLst>
              <a:ext uri="{FF2B5EF4-FFF2-40B4-BE49-F238E27FC236}">
                <a16:creationId xmlns:a16="http://schemas.microsoft.com/office/drawing/2014/main" id="{598535D4-5AEE-4EFF-A02D-1A1B289639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r="44258" b="1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F2D948-8750-48E3-9754-4A87812CD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L’Union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européenne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constitutionnalisation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néolibéralisme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2622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F5DAB-BADD-4F27-8AA7-19D63332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fr-FR">
                <a:solidFill>
                  <a:srgbClr val="FFFFFF"/>
                </a:solidFill>
              </a:rPr>
              <a:t>Le libertarianisme autoritaire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4B9579-6FC6-7A41-99D6-91B987367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F2D948-8750-48E3-9754-4A87812CD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lvl="0"/>
            <a:r>
              <a:rPr lang="fr-FR" sz="2000">
                <a:solidFill>
                  <a:srgbClr val="FFFFFF"/>
                </a:solidFill>
              </a:rPr>
              <a:t>Doctrine économique qui vise à limiter toute forme d’intervention étatique en dehors de la garantie de la propriété privée. </a:t>
            </a:r>
          </a:p>
          <a:p>
            <a:r>
              <a:rPr lang="fr-FR" sz="2000">
                <a:solidFill>
                  <a:srgbClr val="FFFFFF"/>
                </a:solidFill>
              </a:rPr>
              <a:t> Dérégulation </a:t>
            </a:r>
          </a:p>
          <a:p>
            <a:r>
              <a:rPr lang="fr-FR" sz="2000">
                <a:solidFill>
                  <a:srgbClr val="FFFFFF"/>
                </a:solidFill>
              </a:rPr>
              <a:t> Liberté individuelle</a:t>
            </a:r>
          </a:p>
          <a:p>
            <a:r>
              <a:rPr lang="fr-FR" sz="2000">
                <a:solidFill>
                  <a:srgbClr val="FFFFFF"/>
                </a:solidFill>
              </a:rPr>
              <a:t> Approche éthique et non conséquentialiste de la liberté </a:t>
            </a:r>
          </a:p>
        </p:txBody>
      </p:sp>
    </p:spTree>
    <p:extLst>
      <p:ext uri="{BB962C8B-B14F-4D97-AF65-F5344CB8AC3E}">
        <p14:creationId xmlns:p14="http://schemas.microsoft.com/office/powerpoint/2010/main" val="378402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C55F0BA-7D8B-4753-AB68-D54E59A24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D941729-539D-D344-A896-8A12F310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24" y="4081486"/>
            <a:ext cx="10464734" cy="131415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dirty="0"/>
              <a:t>“On ne </a:t>
            </a:r>
            <a:r>
              <a:rPr lang="en-US" sz="2900" dirty="0" err="1"/>
              <a:t>comprend</a:t>
            </a:r>
            <a:r>
              <a:rPr lang="en-US" sz="2900" dirty="0"/>
              <a:t> </a:t>
            </a:r>
            <a:r>
              <a:rPr lang="en-US" sz="2900" dirty="0" err="1"/>
              <a:t>rien</a:t>
            </a:r>
            <a:r>
              <a:rPr lang="en-US" sz="2900" dirty="0"/>
              <a:t> aux positions politiques </a:t>
            </a:r>
            <a:r>
              <a:rPr lang="en-US" sz="2900" dirty="0" err="1"/>
              <a:t>depuis</a:t>
            </a:r>
            <a:r>
              <a:rPr lang="en-US" sz="2900" dirty="0"/>
              <a:t> </a:t>
            </a:r>
            <a:r>
              <a:rPr lang="en-US" sz="2900" dirty="0" err="1"/>
              <a:t>cinquante</a:t>
            </a:r>
            <a:r>
              <a:rPr lang="en-US" sz="2900" dirty="0"/>
              <a:t> </a:t>
            </a:r>
            <a:r>
              <a:rPr lang="en-US" sz="2900" dirty="0" err="1"/>
              <a:t>ans</a:t>
            </a:r>
            <a:r>
              <a:rPr lang="en-US" sz="2900" dirty="0"/>
              <a:t>, </a:t>
            </a:r>
            <a:r>
              <a:rPr lang="en-US" sz="2900" dirty="0" err="1"/>
              <a:t>si</a:t>
            </a:r>
            <a:r>
              <a:rPr lang="en-US" sz="2900" dirty="0"/>
              <a:t> </a:t>
            </a:r>
            <a:r>
              <a:rPr lang="en-US" sz="2900" dirty="0" err="1"/>
              <a:t>l’on</a:t>
            </a:r>
            <a:r>
              <a:rPr lang="en-US" sz="2900" dirty="0"/>
              <a:t> ne </a:t>
            </a:r>
            <a:r>
              <a:rPr lang="en-US" sz="2900" dirty="0" err="1"/>
              <a:t>donne</a:t>
            </a:r>
            <a:r>
              <a:rPr lang="en-US" sz="2900" dirty="0"/>
              <a:t> pas </a:t>
            </a:r>
            <a:r>
              <a:rPr lang="en-US" sz="2900" dirty="0" err="1"/>
              <a:t>une</a:t>
            </a:r>
            <a:r>
              <a:rPr lang="en-US" sz="2900" dirty="0"/>
              <a:t> place centrale </a:t>
            </a:r>
            <a:r>
              <a:rPr lang="en-US" sz="2900" dirty="0" err="1"/>
              <a:t>à</a:t>
            </a:r>
            <a:r>
              <a:rPr lang="en-US" sz="2900" dirty="0"/>
              <a:t> la question du </a:t>
            </a:r>
            <a:r>
              <a:rPr lang="en-US" sz="2900" dirty="0" err="1"/>
              <a:t>climat</a:t>
            </a:r>
            <a:r>
              <a:rPr lang="en-US" sz="2900" dirty="0"/>
              <a:t>”</a:t>
            </a:r>
          </a:p>
        </p:txBody>
      </p:sp>
      <p:pic>
        <p:nvPicPr>
          <p:cNvPr id="6" name="Image 5" descr="Une image contenant texte, homme, complet&#10;&#10;Description générée automatiquement">
            <a:extLst>
              <a:ext uri="{FF2B5EF4-FFF2-40B4-BE49-F238E27FC236}">
                <a16:creationId xmlns:a16="http://schemas.microsoft.com/office/drawing/2014/main" id="{5321DA64-F666-BE4A-B377-9F344B490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841"/>
          <a:stretch/>
        </p:blipFill>
        <p:spPr>
          <a:xfrm>
            <a:off x="2733778" y="166651"/>
            <a:ext cx="6777732" cy="37336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522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C903121-5795-D245-8356-4B924985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Une image contenant arbre, extérieur, herbe, sport athlétique&#10;&#10;Description générée automatiquement">
            <a:extLst>
              <a:ext uri="{FF2B5EF4-FFF2-40B4-BE49-F238E27FC236}">
                <a16:creationId xmlns:a16="http://schemas.microsoft.com/office/drawing/2014/main" id="{F604C0A6-C4C5-0743-861E-4D97142D1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2" y="365125"/>
            <a:ext cx="10297056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4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5D0F5-C497-473A-8BE6-4B2A3116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1793"/>
            <a:ext cx="10515600" cy="1325563"/>
          </a:xfrm>
        </p:spPr>
        <p:txBody>
          <a:bodyPr/>
          <a:lstStyle/>
          <a:p>
            <a:r>
              <a:rPr lang="fr-FR" dirty="0"/>
              <a:t>Epilogue : vers la guerre?</a:t>
            </a:r>
          </a:p>
        </p:txBody>
      </p:sp>
    </p:spTree>
    <p:extLst>
      <p:ext uri="{BB962C8B-B14F-4D97-AF65-F5344CB8AC3E}">
        <p14:creationId xmlns:p14="http://schemas.microsoft.com/office/powerpoint/2010/main" val="3469782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47E9B-A394-4FB1-8753-E414236C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495568"/>
            <a:ext cx="3861960" cy="1905232"/>
          </a:xfrm>
        </p:spPr>
        <p:txBody>
          <a:bodyPr anchor="ctr">
            <a:normAutofit/>
          </a:bodyPr>
          <a:lstStyle/>
          <a:p>
            <a:r>
              <a:rPr lang="fr-FR" sz="3200"/>
              <a:t>La finance autoritaire, une force géopolitique</a:t>
            </a:r>
          </a:p>
        </p:txBody>
      </p:sp>
      <p:pic>
        <p:nvPicPr>
          <p:cNvPr id="5" name="Image 4" descr="Une image contenant personne, complet, homme, entreprise&#10;&#10;Description générée automatiquement">
            <a:extLst>
              <a:ext uri="{FF2B5EF4-FFF2-40B4-BE49-F238E27FC236}">
                <a16:creationId xmlns:a16="http://schemas.microsoft.com/office/drawing/2014/main" id="{73DA748F-365C-44DA-8CA8-04A94A303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02" y="354650"/>
            <a:ext cx="5136795" cy="333891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52FF57-7333-4EE4-A2CD-112954BB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495568"/>
            <a:ext cx="6586915" cy="1905232"/>
          </a:xfrm>
        </p:spPr>
        <p:txBody>
          <a:bodyPr anchor="ctr">
            <a:normAutofit/>
          </a:bodyPr>
          <a:lstStyle/>
          <a:p>
            <a:r>
              <a:rPr lang="fr-FR" sz="1800"/>
              <a:t>Comprendre les pays qui basculent : Etats-Unis, Royaume-Uni, Brésil</a:t>
            </a:r>
          </a:p>
          <a:p>
            <a:r>
              <a:rPr lang="fr-FR" sz="1800"/>
              <a:t>Comprendre les coalitions qui se concluent avec des pays moins financiarisés, dont les intérêts sont congruents : Pologne, République Tchèque</a:t>
            </a:r>
          </a:p>
        </p:txBody>
      </p:sp>
    </p:spTree>
    <p:extLst>
      <p:ext uri="{BB962C8B-B14F-4D97-AF65-F5344CB8AC3E}">
        <p14:creationId xmlns:p14="http://schemas.microsoft.com/office/powerpoint/2010/main" val="3035189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887DD-1D3D-4ABD-8FB9-09F1C821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495568"/>
            <a:ext cx="3861960" cy="1905232"/>
          </a:xfrm>
        </p:spPr>
        <p:txBody>
          <a:bodyPr anchor="ctr">
            <a:normAutofit/>
          </a:bodyPr>
          <a:lstStyle/>
          <a:p>
            <a:r>
              <a:rPr lang="fr-FR" sz="3200"/>
              <a:t>L’extension des conflits au Nord</a:t>
            </a:r>
          </a:p>
        </p:txBody>
      </p:sp>
      <p:pic>
        <p:nvPicPr>
          <p:cNvPr id="7" name="Espace réservé du contenu 6" descr="Une image contenant complet, debout, posant, vêtement de travail&#10;&#10;Description générée automatiquement">
            <a:extLst>
              <a:ext uri="{FF2B5EF4-FFF2-40B4-BE49-F238E27FC236}">
                <a16:creationId xmlns:a16="http://schemas.microsoft.com/office/drawing/2014/main" id="{7D3F5ADE-70E6-4EBF-A578-0B2EE2D2B8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r="11498" b="3"/>
          <a:stretch/>
        </p:blipFill>
        <p:spPr>
          <a:xfrm>
            <a:off x="838200" y="364143"/>
            <a:ext cx="5136795" cy="3426462"/>
          </a:xfrm>
          <a:prstGeom prst="rect">
            <a:avLst/>
          </a:prstGeom>
        </p:spPr>
      </p:pic>
      <p:pic>
        <p:nvPicPr>
          <p:cNvPr id="9218" name="Picture 2" descr="data:image/png;base64,iVBORw0KGgoAAAANSUhEUgAAATYAAACjCAMAAAA3vsLfAAABJlBMVEX///8AAAAuMZLtGyQAj03sAAD4+Pjt7e319fX8/Pzy8vK/v7+wr6/o6OgAiD7Z2NhNSku5ublwbm84NTYAi0Sbmpp6eHnPz88hJY4qLZFoZ2eIh4fj4+MAhjjsAAztFR8mIiNWVFVfXV4WGozHx8c1MjMPE4ofIo6mpaaFhISTkpISCw2gn58sKSrydHXtCxh9u5fCxNv73dz4v8D5zMxFQkMdGBr0kZLQ0uPl5/D97OzvQETvTVCJjLz0jo/96ur609NRVaFARZqn0Lh0eLLh7+e72siNwqPuMjg+oGrM5Nf2paZQpnWFiLqyttRjZakACorxXF7wWVxISp/zgoOprM2bncXX2ug1OZbuKS8um2CTxqljroQ3nmfxbW/4wcD1oKBsb629S8axAAAQv0lEQVR4nO1cCVvaShfOAAkEAgEkRPYtyhKsWhW11mrFpbWter+6tfW2vf//T3yzZ4AAanuvVed9nhaSWTLz5iwzZw4qioSEhISEhISEhISEhISEhISEhISEhISEhISEhISEhISEhISEhISEhISEhITEk8em/tAjeJw4WX7oETxOLJ9qDz2ER4mTs6uHHsKjxP7ZxkMP4TFi8+xs86HH8Bjxdvb6oYfwGPFptnHy0GP407E6ulLbns19foCRPCasqH+N3PsnF5iXq5BJWFeD5e/DN5uBwPzzdgr6y4mlf6nBYLD8YvDuSePZ07b+akLhamUxiKCuD9y+zgUCjWe9N9XVCWXnagWztvhlwJBdQh3Nnf7bI/uj8WE8bSuL5SBh7d0AaxtnAShsz3sBsqWOUbYf71RCWlD930CVzQZU0VzgvxjcH4tXavmD3/2VLaqfwYr6c6BkMwdZC5w97+jRihpcHPEJO+tBRlpQ3Rr0tFeziLXm/n82wj8SP8vBSmVVuKHvrm+pZUZaeVgWl+cRa35bBG2SR35qWC8jNXz9YfflzsvdHx/OX5c9zoJl9c3QVmAbeYNA7jri19V/MuA/AyvY7lfKKkZ5kVMG75XfDAnQ1V4TsTZ7HfXr6vUzEjdNDfpiUX33YdjFbp8hBQ00P/vvRl88pLgNvcjwv/28lVHeKotq+Xx3uOLJLBa1wPw/Y3o6fzf+KbqmQ2iaouEvEV2B/+ANP2W/F+asrmVZ3VYL/m+10p3f1e9Y/CirlQHK1C/nqyO1lq8bmLTc2cW4js7V8VoazgKItqnY+EunqBQ7PQCSqd8zB0WpupZjmgaomqYdy4LC7+p3PPQP/6OmTVWDr89XdkarnOw1sH4GmnvjD1++q7sTnpICIIa/xACw8ZcIqHnFkV+TOw1gLTXBDL408uMq2r/0mCHoO7s/Vn6svvQVl/BlgJKWm9+e0MmW+mPSMxYobUoVOOQLMGmRmW53rVqdloetfL1mpZMFWhxrJ+u1WidOriIdVNpJ19sxwcSGiVYy2pQ0fE/Zei1bqOUN0UQXALsy0vVa28rW00ac3ckma/lOoZBNrv06ucv/NIhNg9vQt5PO+fSyujKpow5o40+z6tIvPVqSBXjkKbBGZ2ACV1HiSdpAUVrAFWx8ESDRiqSqoMAZicZpQ0obZrwODNS2KrTtAc8sJPF7tOugXuRDxModXfhF2q62A41ZSlozN3nzvqtOljYbEJqyNiIFDdIiBTVA2UoBlzrEKqqhu0wcw6Au9lQHhIgsmBtSbU4bhoFogwLmaayTFQxDi1KYYlYDNic2MWUq98fG9vU84yzQnL+cUn19UZ0Y8IRvGo1Gy0MtxcNcIGx1PftdZ/TMYGLToEUuo2DAVqUpbfDL2uAjBmlLYdpMsOC1hKYi7hWn2BfAhJUMJXxfQxtd3m82ZnMeadtTTw6+VCZ4UjxmgMTLiCltPLoinTKXKSSQgOgLo40awXG0RQAYdMX+tHEBi2QVC1heMWucBGnanCjpvQKwkeXtz/NcN6EjaDYvpx+3rKqVCes2MkxEVI2pa8fAd6HKeqMEVL4wbVEuS+NoU9LugPb60pYF3FK1bNhV1StmtBmAeApKW9d3EzQRy5/2GoKYQdIa1xe3Yf91ZfF8co0ogNMtZhUqYAsaHXLVq5Kk3gLRZi9kdd5yDG0tsbEySltKCbcF+17HjW2hmDUjEm+CfCyW6oC7n8ldNwXK4PZz/vR2gbVVNaiOLpIHkYTj7KBBZ0FHMSkTLdDzauSptsz0rDrg5IynLQV6A690mLZsuyesfItrVsdK8xsebXHqFKA+W51O/h607QmszTYCl8PHU+ME70ulEpzWtwVnj/XOAXNK22GDB54BrtM5IWlzPJs0ljYDdiRiVNqUNcCWF0qha7RahtsTizGK1CdQJe3cXUk5bbON5v6ooPVLB77N3pSD5Z/T+oa6YJNlKTT9bL5F4NkevqzCtq3O1sfjaSuA7NATRmyb7XnbJP4/C/gLY7Q5oEqbY9rC95S2HObMR7BuSqGEH29QRYPl6Q/r9arE00NTznUn6fKpF6lpJrTFgUvl0KPNRA/xaFsAgyssP5eQB11y6RB3Y1NDINCWpVVMrsAx5W7Ym202zj5v+6avHYcyoVAocTxS8KoMWbtF2CjrJumogKc6pmfE2myhRhYgXUCrhzlt+JPTlhrestugKlwR2jQmzjXailkFTlucCSSnrWhMn8wATvcvNvzFRl8qhTBKh8MlXyrB6ZZNQWzR4ejiOtVgFzbfTblE6tjyt8jMXBvTmqQ8OGA4PtR1vdUs8jYt0i2uHwb0NhM/izYPuzWdDYC+ntpv2/H3MxnC2qi4bS0Gp7tRBI37qFpXuG3PzUFd09hmRwkXAEgXUdU8qDqKXqzBZa1jFu08IiXcAvBuPO7k64MaqhctAMBCjK2FbRe4+ALKdiFqLgCDRklgb5oSceBnqxi322tUIzVzBsW24sXYGvhNGQeHXxOUtExoyLjpiLXylDUbBdcpIz5w37YKHYtaaqghKbh6MjCHxZTVtck1RApOMAw/UtAjpuxhpYi1UB1YRPQ/BVvFUin0IN1uWS10AUmM49uOAh8A+zFSDnebDmkAEXMUHwwr2VQcfqX6CTX0Zqjs1TvI2rQNwpPAzZ12qnqfS1ooERpW0Jcot2babvRpoP/37eseLGU4aZnEt+HiFRxQnxjWfTLQRzRtDCL9v0sZTlppaURKz/H5zeTw5NPBUelv/8W+iIP++xIXNETaSJOdd+XnxJqi+LIgQDs+CpUSnqAlMqOSpvwkJ17PhzXlIAGJe98/8FmeRI77S18THmVI0L72RyvuElGr3GrB9lRwDHnJJEqZrzdH/cPDY4TDw/7RzftQAlImcgYFbXQ3pbz6TkRtsTI5EA5R7Bba2Y7vSujx4YCuKjKZTIIhI/JFObs59JFI7Y1KUnrLr6ft381k0tYVLQVAd0rNR4JvwyQNUQYXHkt+nCn6T5acqk7dGxgs3KCvgSTpTNMj4aIZH6popoyYuFfS2YZCK4bZTj8cD4fDRV2Jo88w2n3p8DOOAD94U5uFLxw7TIrgf2hzXkTt4jyGUIwZMXYRiQ89ZfyU9H6o5EtdBqnvTd/fZ0TWyyyj18+sDTZyvFOjiOvi/bhu5OGe0KiDtDdRLZuPFYtODdT5TqfGQiSascY28sVWFTbVFbMLt5P1WATvL+vtjmXBG2nOBj8dNECtY3WroGt18ihK4LRhuwI1F8ZC14zH1qokuBA15lgPxW4P7mXH04Ym+e1jqYSUkyGRKJVCN0eH49zsy3O1zDN6/bYGS+KFLp4sGYDFP9ZQ4CfmxYscFo/s8ls6cL3oRtY7JqX9OTRo4iwQCbaEQz0DAEp+h8ZL0P82jm20ecykRqNHBR5DrvH4iw5uEW47OO5/W1q6ublZWvrWPzyetC758ZraNCRqvim/Bx/Fqy4QQgm626NzS+PoTppNwfHM3hqPdsdAlbe0PVmiQY84vWGQAA87QiG9W6w/oueENgU/zGCvsc4b1FmwCJpfZhiSE3T0rnj5ZpGnJlXU7/6+YOlIvEqysCRG2qWKR5IXuvTtRoQzmBSjLQ+nw2NeZsFlkpAmFcI0GE6jmgtC4M3shlmIl8gTpQ1fGDx9h59TsOMXJdYB7Ay1fvfDBH/sfNji2glJ29r1r6aX+uIlcNPCVcul75rQ1qZTsHyyquIdKIO8rZmC4kSIyRIqwgNnCG0x6NkOQ3UTnUsSeN8ZbTXghW+TdJAp02HHtPnfkna38+G1kNBbKQfH7gu+DZzQRIArzs5hxg3TZjLlWAOjSW6dIkpMYgJtGqgt1jw/2mwhwo7D5jFupRB8aNNc4djHAlX8mbKRWcRjSf/yjxe11TfvBM4gaRVfo4ahZ0oDbUFPPDS3PdpMs8Pj4z0fA4yadblEQNqQB0Ezao/SBjsQloQx1FlVOOj3oy0s2sIYNcCQNqVFkvCyv0Tbqx/rr1V1Ucy1VCeQpihHiQGPgE6qhCs4PuL8s8BI1ZgdgW+eZjUU8tlsGtewwdzc3ILLVA/Rhiy240tbGogGNL8wNzcz8Cb8afOkzRFoQ07Mvjdt+s7uyvr3L6ooZth7fplEmhJJJAZMm5LviScilktXBlm0zuCpPwtck002mzRc4oYj/GAY04YkwfahjS9kNDTXaDoSDkdjYmKXD226K9i2FF28YNqUDhLE9v1o+w4JE3PtiXaqf03Ztd9khg6fY8AV9CfJ8lywbePOLOvyedHFlE5KWsw/2mSOaEadYdoinAEDFXUJ71UvEcLXJdRd77yaHVET2qB/AfHC/VzCi8XgICpQ0H5OC3wfl0LDYeOk6y0uTG65iSetU7dVBC5zpXkijuT0BXJDG9NzYTijXn6YNp4SR45Qqb52BHPnR5sjJJj0qJ0zqGKnQTV/P2kbpA1yFhzNt7/6NHzna2hIR9ERpOfUklwxyHI36lJTZzGbp9CklZkIa0HuGwXekHrXIludGPzk3kG0FSmbppAbMiPQxs8U03x5Y7D1T4e+HDiKe+TOIHi0VRbL6rs3uyM1ovvzjc+Di8KlRCgxsvMPrzHTn/fWGTOEDpNtvSy2zqwDZFVsNs802cUqtSprybZEMbqijTPGdZJwyn6PEAXcKURE8+9l3rM9isnf6wL3LEnwC0qKGFO/vPDLt49uo6zBXE7MgIYqmlkaraoYc3Mt27Hm2pTkqFEDLiggwswaqMUQ00X4gtPdVqcOr9DZch3tFqIdWK/mKLE6AAst2rqHdMvGJeiweAZUO4VCO50EaCPq1OFOFtFoo0fg1HK7W3Vdt0M4TGXh7Szl01lLpmynnaScpmAXay0iZVrvfrsE5BIqWy9+rvqas81PNNUy1/BSkrRMyD+rBkqcHXO89agejmiaFqXeL2ySkepF28bn8IoW1bQIyvnR4RctElVQ/QjLC40jOYjikjD6JQ3sKRqNRFCX8H6EdhzFj9BYVfY0/OSIlzVnOzbnZ/Qpd8fOzqux2r18esbzU3PeX4h6n/EXNgkFJdzPNry8wdlZLm1LSNjk31Pxw9WlkHCPRG2fe4BvJcjayNnzE8UdDJ+2vB2YF9N6c/PCT2L6KEXk678wwj8SJ7f7mxTaxuVpQ0i4J6QJiYOYtZLP+dYTxf7etDTwzeXtt835wexxlD4uZlti1hJHY/t4etg/y30akzy5uXHx6e3s/MBvFMiqY3Z7IH38CCdx3SEb5wng8qzZmH/76WL5ahPj6mrj5OJy/3SvMd9ozuaGKAvkmvOnJ4NbgY/4vDXz236G/DiwEWgGcrOQO4ZGo+nDF9bN5tnbi6HfKRzgLOjnZNgYLpsNP5JGxKy5fzLievskj2skCfo5QL/4fNYcy1wuB0Ux98+Fzy9wD96ThIjScODjuWDz4hSKk6icuRxUXUhYY++fy2XfP3CnH9G0pNJzWef6Qb86udx/u3cN6YLkXe+9Pf10ebKxOW7DpPMUkmcrawPQ0Z/smFbp4Ihn9Caeo127D/TDjzyjN5OZns0qgTJ6b4RUy8RHGfWYCO3g4Lh/9DEjZEGHMtKsTcNSqTSYnQp9wXupoNOwNJw/mAhJXzAdg7RBPyr18zYQaMskEh+lpN0OlDaUpvp+TFavxCiWSigFP/Tx6FAuOe6A48PD4wPJmISEhISEhISEhISEhISEhISEhISEhISEhISEhISEhISEhISEhISEhISEhITEH4X/A+2hlBbN4QgNAAAAAElFTkSuQmCC">
            <a:extLst>
              <a:ext uri="{FF2B5EF4-FFF2-40B4-BE49-F238E27FC236}">
                <a16:creationId xmlns:a16="http://schemas.microsoft.com/office/drawing/2014/main" id="{EFAA6DC5-DA1D-4871-A1F0-D8ECDB70B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r="5557" b="-1"/>
          <a:stretch/>
        </p:blipFill>
        <p:spPr bwMode="auto">
          <a:xfrm>
            <a:off x="6297264" y="364142"/>
            <a:ext cx="5136795" cy="34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6A22E841-3DCF-4861-8D82-D334B33E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495568"/>
            <a:ext cx="6586915" cy="190523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Les institutions </a:t>
            </a:r>
            <a:r>
              <a:rPr lang="en-US" sz="1800" dirty="0" err="1"/>
              <a:t>internationales</a:t>
            </a:r>
            <a:r>
              <a:rPr lang="en-US" sz="1800" dirty="0"/>
              <a:t> du </a:t>
            </a:r>
            <a:r>
              <a:rPr lang="en-US" sz="1800" dirty="0" err="1"/>
              <a:t>néolibéralisme</a:t>
            </a:r>
            <a:r>
              <a:rPr lang="en-US" sz="1800" dirty="0"/>
              <a:t> </a:t>
            </a:r>
            <a:r>
              <a:rPr lang="en-US" sz="1800" dirty="0" err="1"/>
              <a:t>garantissaient</a:t>
            </a:r>
            <a:r>
              <a:rPr lang="en-US" sz="1800" dirty="0"/>
              <a:t> la </a:t>
            </a:r>
            <a:r>
              <a:rPr lang="en-US" sz="1800" dirty="0" err="1"/>
              <a:t>paix</a:t>
            </a:r>
            <a:r>
              <a:rPr lang="en-US" sz="1800" dirty="0"/>
              <a:t> au Nord et la guerre au Sud</a:t>
            </a:r>
          </a:p>
          <a:p>
            <a:r>
              <a:rPr lang="en-US" sz="1800" dirty="0"/>
              <a:t>Le </a:t>
            </a:r>
            <a:r>
              <a:rPr lang="en-US" sz="1800" dirty="0" err="1"/>
              <a:t>maintien</a:t>
            </a:r>
            <a:r>
              <a:rPr lang="en-US" sz="1800" dirty="0"/>
              <a:t> de la </a:t>
            </a:r>
            <a:r>
              <a:rPr lang="en-US" sz="1800" dirty="0" err="1"/>
              <a:t>paix</a:t>
            </a:r>
            <a:r>
              <a:rPr lang="en-US" sz="1800" dirty="0"/>
              <a:t> au Nord ne </a:t>
            </a:r>
            <a:r>
              <a:rPr lang="en-US" sz="1800" dirty="0" err="1"/>
              <a:t>devient</a:t>
            </a:r>
            <a:r>
              <a:rPr lang="en-US" sz="1800" dirty="0"/>
              <a:t>-il pas trop </a:t>
            </a:r>
            <a:r>
              <a:rPr lang="en-US" sz="1800" dirty="0" err="1"/>
              <a:t>coûteux</a:t>
            </a:r>
            <a:r>
              <a:rPr lang="en-US" sz="1800" dirty="0"/>
              <a:t> pour les régimes </a:t>
            </a:r>
            <a:r>
              <a:rPr lang="en-US" sz="1800" dirty="0" err="1"/>
              <a:t>libertariens-autoritaires</a:t>
            </a:r>
            <a:r>
              <a:rPr lang="en-US" sz="1800" dirty="0"/>
              <a:t> et </a:t>
            </a:r>
            <a:r>
              <a:rPr lang="en-US" sz="1800" dirty="0" err="1"/>
              <a:t>leurs</a:t>
            </a:r>
            <a:r>
              <a:rPr lang="en-US" sz="1800" dirty="0"/>
              <a:t> </a:t>
            </a:r>
            <a:r>
              <a:rPr lang="en-US" sz="1800" dirty="0" err="1"/>
              <a:t>soutiens</a:t>
            </a:r>
            <a:r>
              <a:rPr lang="en-US" sz="1800" dirty="0"/>
              <a:t> </a:t>
            </a:r>
            <a:r>
              <a:rPr lang="en-US" sz="1800" dirty="0" err="1"/>
              <a:t>économiques</a:t>
            </a:r>
            <a:r>
              <a:rPr lang="en-US" sz="1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564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19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29450A-D2ED-41C8-A987-304A501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Le Leave </a:t>
            </a:r>
            <a:r>
              <a:rPr lang="en-US" sz="4000" dirty="0" err="1">
                <a:solidFill>
                  <a:srgbClr val="FFFFFF"/>
                </a:solidFill>
              </a:rPr>
              <a:t>l’emporte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653B6D-71F4-CE40-8A58-ECD4D7747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8" y="3091380"/>
            <a:ext cx="5131088" cy="2177729"/>
          </a:xfrm>
          <a:prstGeom prst="rect">
            <a:avLst/>
          </a:prstGeom>
        </p:spPr>
      </p:pic>
      <p:pic>
        <p:nvPicPr>
          <p:cNvPr id="7" name="Image 6" descr="Une image contenant personne, plafond, intérieur, debout&#10;&#10;Description générée automatiquement">
            <a:extLst>
              <a:ext uri="{FF2B5EF4-FFF2-40B4-BE49-F238E27FC236}">
                <a16:creationId xmlns:a16="http://schemas.microsoft.com/office/drawing/2014/main" id="{949766E4-6750-764F-9CD6-76B8F8645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670991"/>
            <a:ext cx="5131087" cy="30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59BC73-A7EE-4684-9D87-8DDA9574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2500" dirty="0"/>
              <a:t>Au Royaume-Uni, aux Etats-Unis, au Brésil…</a:t>
            </a:r>
            <a:br>
              <a:rPr lang="fr-FR" sz="2500" dirty="0"/>
            </a:br>
            <a:endParaRPr lang="fr-FR" sz="25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texte, personne, tableau de points, homme&#10;&#10;Description générée automatiquement">
            <a:extLst>
              <a:ext uri="{FF2B5EF4-FFF2-40B4-BE49-F238E27FC236}">
                <a16:creationId xmlns:a16="http://schemas.microsoft.com/office/drawing/2014/main" id="{FB18B240-FDCF-D24D-8B66-2987C57DA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89" y="772694"/>
            <a:ext cx="5711686" cy="1968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A36592F-E824-1A4E-8F1C-FCCFEAD96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7" y="2332982"/>
            <a:ext cx="3445447" cy="385445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7B3D6A5-BADD-A043-9B19-0BBF96903439}"/>
              </a:ext>
            </a:extLst>
          </p:cNvPr>
          <p:cNvSpPr txBox="1"/>
          <p:nvPr/>
        </p:nvSpPr>
        <p:spPr>
          <a:xfrm>
            <a:off x="6095999" y="3147934"/>
            <a:ext cx="5348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Des résultats:</a:t>
            </a:r>
          </a:p>
          <a:p>
            <a:endParaRPr lang="fr-FR" sz="24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latin typeface="+mj-lt"/>
              </a:rPr>
              <a:t>Imprévus</a:t>
            </a:r>
          </a:p>
          <a:p>
            <a:endParaRPr lang="fr-FR" sz="24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latin typeface="+mj-lt"/>
              </a:rPr>
              <a:t>Contraires aux souhaits de la grande place financière locale</a:t>
            </a:r>
          </a:p>
          <a:p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-    Porteurs de projets politiques proches </a:t>
            </a:r>
          </a:p>
        </p:txBody>
      </p:sp>
    </p:spTree>
    <p:extLst>
      <p:ext uri="{BB962C8B-B14F-4D97-AF65-F5344CB8AC3E}">
        <p14:creationId xmlns:p14="http://schemas.microsoft.com/office/powerpoint/2010/main" val="252489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ersonne, complet, homme, habits&#10;&#10;Description générée automatiquement">
            <a:extLst>
              <a:ext uri="{FF2B5EF4-FFF2-40B4-BE49-F238E27FC236}">
                <a16:creationId xmlns:a16="http://schemas.microsoft.com/office/drawing/2014/main" id="{678DCF98-36AF-0743-AB2C-0F1508B13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r="6244" b="-1"/>
          <a:stretch/>
        </p:blipFill>
        <p:spPr>
          <a:xfrm>
            <a:off x="20" y="655"/>
            <a:ext cx="8115280" cy="4468659"/>
          </a:xfrm>
          <a:prstGeom prst="rect">
            <a:avLst/>
          </a:prstGeom>
        </p:spPr>
      </p:pic>
      <p:pic>
        <p:nvPicPr>
          <p:cNvPr id="4" name="Image 3" descr="Une image contenant texte, personne, intérieur, gens&#10;&#10;Description générée automatiquement">
            <a:extLst>
              <a:ext uri="{FF2B5EF4-FFF2-40B4-BE49-F238E27FC236}">
                <a16:creationId xmlns:a16="http://schemas.microsoft.com/office/drawing/2014/main" id="{317CA5B2-CD9D-7642-A6F4-80EA09C6C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2" r="21095" b="2"/>
          <a:stretch/>
        </p:blipFill>
        <p:spPr>
          <a:xfrm>
            <a:off x="8115298" y="-6"/>
            <a:ext cx="4076702" cy="44688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229450A-D2ED-41C8-A987-304A501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73" y="4905953"/>
            <a:ext cx="9932691" cy="858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latin typeface="+mj-lt"/>
                <a:ea typeface="+mj-ea"/>
                <a:cs typeface="+mj-cs"/>
              </a:rPr>
              <a:t>Une insurrection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électorale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909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5D0F5-C497-473A-8BE6-4B2A3116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1793"/>
            <a:ext cx="10515600" cy="1325563"/>
          </a:xfrm>
        </p:spPr>
        <p:txBody>
          <a:bodyPr/>
          <a:lstStyle/>
          <a:p>
            <a:r>
              <a:rPr lang="fr-FR" dirty="0"/>
              <a:t>Partie 1. Du financement du référendum : les gros sous du </a:t>
            </a:r>
            <a:r>
              <a:rPr lang="fr-FR" dirty="0" err="1"/>
              <a:t>Brexit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3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66C4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59BC73-A7EE-4684-9D87-8DDA9574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L’échec d’un calcul électoral</a:t>
            </a:r>
          </a:p>
        </p:txBody>
      </p:sp>
      <p:pic>
        <p:nvPicPr>
          <p:cNvPr id="4" name="Image 3" descr="Une image contenant texte, bâtiment, personne, homme&#10;&#10;Description générée automatiquement">
            <a:extLst>
              <a:ext uri="{FF2B5EF4-FFF2-40B4-BE49-F238E27FC236}">
                <a16:creationId xmlns:a16="http://schemas.microsoft.com/office/drawing/2014/main" id="{759D1126-3177-5445-A01C-EB939023E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6" b="-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B3D6A5-BADD-A043-9B19-0BBF96903439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La City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srgbClr val="FFFFFF"/>
                </a:solidFill>
              </a:rPr>
              <a:t>8% du PIB </a:t>
            </a:r>
            <a:r>
              <a:rPr lang="en-US" sz="2400" dirty="0" err="1">
                <a:solidFill>
                  <a:srgbClr val="FFFFFF"/>
                </a:solidFill>
              </a:rPr>
              <a:t>britannique</a:t>
            </a:r>
            <a:endParaRPr lang="en-US" sz="2400" dirty="0">
              <a:solidFill>
                <a:srgbClr val="FFFFFF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n-US" sz="2400" dirty="0">
              <a:solidFill>
                <a:srgbClr val="FFFFFF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srgbClr val="FFFFFF"/>
                </a:solidFill>
              </a:rPr>
              <a:t>15% de la </a:t>
            </a:r>
            <a:r>
              <a:rPr lang="en-US" sz="2400" dirty="0" err="1">
                <a:solidFill>
                  <a:srgbClr val="FFFFFF"/>
                </a:solidFill>
              </a:rPr>
              <a:t>création</a:t>
            </a:r>
            <a:r>
              <a:rPr lang="en-US" sz="2400" dirty="0">
                <a:solidFill>
                  <a:srgbClr val="FFFFFF"/>
                </a:solidFill>
              </a:rPr>
              <a:t> de la richesse </a:t>
            </a:r>
            <a:r>
              <a:rPr lang="en-US" sz="2400" dirty="0" err="1">
                <a:solidFill>
                  <a:srgbClr val="FFFFFF"/>
                </a:solidFill>
              </a:rPr>
              <a:t>nationale</a:t>
            </a:r>
            <a:endParaRPr lang="en-US" sz="2400" dirty="0">
              <a:solidFill>
                <a:srgbClr val="FFFFFF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n-US" sz="2400" dirty="0">
              <a:solidFill>
                <a:srgbClr val="FFFFFF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-     400 000 </a:t>
            </a:r>
            <a:r>
              <a:rPr lang="en-US" sz="2400" dirty="0" err="1">
                <a:solidFill>
                  <a:srgbClr val="FFFFFF"/>
                </a:solidFill>
              </a:rPr>
              <a:t>emplois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7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12593-6FBD-4D59-9CAC-AF1A5348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1" y="24508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Dons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reçus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par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chaque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groupe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campagne</a:t>
            </a:r>
            <a:endParaRPr lang="en-US"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9526AB6-F002-F045-B4E5-9761F77D7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911"/>
              </p:ext>
            </p:extLst>
          </p:nvPr>
        </p:nvGraphicFramePr>
        <p:xfrm>
          <a:off x="1432598" y="2246409"/>
          <a:ext cx="9326803" cy="405814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4609505">
                  <a:extLst>
                    <a:ext uri="{9D8B030D-6E8A-4147-A177-3AD203B41FA5}">
                      <a16:colId xmlns:a16="http://schemas.microsoft.com/office/drawing/2014/main" val="4219191596"/>
                    </a:ext>
                  </a:extLst>
                </a:gridCol>
                <a:gridCol w="4717298">
                  <a:extLst>
                    <a:ext uri="{9D8B030D-6E8A-4147-A177-3AD203B41FA5}">
                      <a16:colId xmlns:a16="http://schemas.microsoft.com/office/drawing/2014/main" val="1140163728"/>
                    </a:ext>
                  </a:extLst>
                </a:gridCol>
              </a:tblGrid>
              <a:tr h="1393489">
                <a:tc>
                  <a:txBody>
                    <a:bodyPr/>
                    <a:lstStyle/>
                    <a:p>
                      <a:pPr algn="just"/>
                      <a:r>
                        <a:rPr lang="fr-FR" sz="2800" b="0" cap="all" spc="150">
                          <a:solidFill>
                            <a:schemeClr val="lt1"/>
                          </a:solidFill>
                          <a:effectLst/>
                        </a:rPr>
                        <a:t>Groupe de campagne</a:t>
                      </a:r>
                      <a:endParaRPr lang="fr-FR" sz="2800" b="0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40" marR="239340" marT="239340" marB="2393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0" cap="all" spc="150">
                          <a:solidFill>
                            <a:schemeClr val="lt1"/>
                          </a:solidFill>
                          <a:effectLst/>
                        </a:rPr>
                        <a:t>Dons reçus</a:t>
                      </a:r>
                      <a:endParaRPr lang="fr-FR" sz="2800" b="0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40" marR="239340" marT="239340" marB="2393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67820"/>
                  </a:ext>
                </a:extLst>
              </a:tr>
              <a:tr h="888217">
                <a:tc>
                  <a:txBody>
                    <a:bodyPr/>
                    <a:lstStyle/>
                    <a:p>
                      <a:pPr algn="just"/>
                      <a:r>
                        <a:rPr lang="fr-FR" sz="2300" b="1" cap="none" spc="0">
                          <a:solidFill>
                            <a:schemeClr val="tx1"/>
                          </a:solidFill>
                          <a:effectLst/>
                        </a:rPr>
                        <a:t>Campagne Leave</a:t>
                      </a:r>
                      <a:endParaRPr lang="fr-FR" sz="2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40" marR="239340" marT="239340" marB="2393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300" cap="none" spc="0">
                          <a:solidFill>
                            <a:schemeClr val="tx1"/>
                          </a:solidFill>
                          <a:effectLst/>
                        </a:rPr>
                        <a:t>17 984 329,52</a:t>
                      </a:r>
                      <a:endParaRPr lang="fr-FR" sz="2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40" marR="239340" marT="239340" marB="2393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907378"/>
                  </a:ext>
                </a:extLst>
              </a:tr>
              <a:tr h="888217">
                <a:tc>
                  <a:txBody>
                    <a:bodyPr/>
                    <a:lstStyle/>
                    <a:p>
                      <a:pPr algn="just"/>
                      <a:r>
                        <a:rPr lang="fr-FR" sz="2300" b="1" cap="none" spc="0">
                          <a:solidFill>
                            <a:schemeClr val="tx1"/>
                          </a:solidFill>
                          <a:effectLst/>
                        </a:rPr>
                        <a:t>Campagne Remain</a:t>
                      </a:r>
                      <a:endParaRPr lang="fr-FR" sz="2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40" marR="239340" marT="239340" marB="2393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300" cap="none" spc="0">
                          <a:solidFill>
                            <a:schemeClr val="tx1"/>
                          </a:solidFill>
                          <a:effectLst/>
                        </a:rPr>
                        <a:t>15 070 555,81</a:t>
                      </a:r>
                      <a:endParaRPr lang="fr-FR" sz="2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40" marR="239340" marT="239340" marB="2393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49877"/>
                  </a:ext>
                </a:extLst>
              </a:tr>
              <a:tr h="888217">
                <a:tc>
                  <a:txBody>
                    <a:bodyPr/>
                    <a:lstStyle/>
                    <a:p>
                      <a:pPr algn="just"/>
                      <a:r>
                        <a:rPr lang="fr-FR" sz="2300" b="1" cap="none" spc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fr-FR" sz="2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40" marR="239340" marT="239340" marB="2393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300" cap="none" spc="0">
                          <a:solidFill>
                            <a:schemeClr val="tx1"/>
                          </a:solidFill>
                          <a:effectLst/>
                        </a:rPr>
                        <a:t>33 054 885,33</a:t>
                      </a:r>
                      <a:endParaRPr lang="fr-FR" sz="2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40" marR="239340" marT="239340" marB="2393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91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13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12593-6FBD-4D59-9CAC-AF1A5348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1" y="529111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Origine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financière des dons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reçus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par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chaque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campagne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8BAA8F-C47C-0F4F-81B6-BA9C01E84A6D}"/>
              </a:ext>
            </a:extLst>
          </p:cNvPr>
          <p:cNvSpPr txBox="1"/>
          <p:nvPr/>
        </p:nvSpPr>
        <p:spPr>
          <a:xfrm>
            <a:off x="792480" y="1706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C908555-003E-7F4D-A1E7-BBED50083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15318"/>
              </p:ext>
            </p:extLst>
          </p:nvPr>
        </p:nvGraphicFramePr>
        <p:xfrm>
          <a:off x="1645071" y="2246409"/>
          <a:ext cx="8901857" cy="4058141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4119175">
                  <a:extLst>
                    <a:ext uri="{9D8B030D-6E8A-4147-A177-3AD203B41FA5}">
                      <a16:colId xmlns:a16="http://schemas.microsoft.com/office/drawing/2014/main" val="2115920043"/>
                    </a:ext>
                  </a:extLst>
                </a:gridCol>
                <a:gridCol w="4782682">
                  <a:extLst>
                    <a:ext uri="{9D8B030D-6E8A-4147-A177-3AD203B41FA5}">
                      <a16:colId xmlns:a16="http://schemas.microsoft.com/office/drawing/2014/main" val="3948143654"/>
                    </a:ext>
                  </a:extLst>
                </a:gridCol>
              </a:tblGrid>
              <a:tr h="702267"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</a:rPr>
                        <a:t>Dons reçus (en livres puis en pourcentage du total perçu par chaque groupe de campagne) </a:t>
                      </a:r>
                      <a:endParaRPr lang="fr-FR" sz="14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03451"/>
                  </a:ext>
                </a:extLst>
              </a:tr>
              <a:tr h="487835">
                <a:tc>
                  <a:txBody>
                    <a:bodyPr/>
                    <a:lstStyle/>
                    <a:p>
                      <a:pPr algn="just"/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</a:rPr>
                        <a:t>Campagne Leave</a:t>
                      </a:r>
                      <a:endParaRPr lang="fr-FR" sz="14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                    17 984 329,52 </a:t>
                      </a:r>
                      <a:endParaRPr lang="fr-FR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066759"/>
                  </a:ext>
                </a:extLst>
              </a:tr>
              <a:tr h="702267">
                <a:tc>
                  <a:txBody>
                    <a:bodyPr/>
                    <a:lstStyle/>
                    <a:p>
                      <a:pPr indent="127000" algn="just"/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</a:rPr>
                        <a:t>Secteurs industriels (secondaires et tertiaires) </a:t>
                      </a:r>
                      <a:endParaRPr lang="fr-FR" sz="14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43,3%</a:t>
                      </a:r>
                      <a:endParaRPr lang="fr-FR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50785"/>
                  </a:ext>
                </a:extLst>
              </a:tr>
              <a:tr h="487835">
                <a:tc>
                  <a:txBody>
                    <a:bodyPr/>
                    <a:lstStyle/>
                    <a:p>
                      <a:pPr indent="127000" algn="just"/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</a:rPr>
                        <a:t>Secteur financier</a:t>
                      </a:r>
                      <a:endParaRPr lang="fr-FR" sz="14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56,7%</a:t>
                      </a:r>
                      <a:endParaRPr lang="fr-FR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98529"/>
                  </a:ext>
                </a:extLst>
              </a:tr>
              <a:tr h="487835">
                <a:tc>
                  <a:txBody>
                    <a:bodyPr/>
                    <a:lstStyle/>
                    <a:p>
                      <a:pPr algn="just"/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</a:rPr>
                        <a:t>Campagne Remain</a:t>
                      </a:r>
                      <a:endParaRPr lang="fr-FR" sz="14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                     15 070 555,81 </a:t>
                      </a:r>
                      <a:endParaRPr lang="fr-FR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006029"/>
                  </a:ext>
                </a:extLst>
              </a:tr>
              <a:tr h="702267">
                <a:tc>
                  <a:txBody>
                    <a:bodyPr/>
                    <a:lstStyle/>
                    <a:p>
                      <a:pPr indent="127000" algn="just"/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</a:rPr>
                        <a:t>Secteurs industriels (secondaires et tertiaires)</a:t>
                      </a:r>
                      <a:endParaRPr lang="fr-FR" sz="14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64,3%</a:t>
                      </a:r>
                      <a:endParaRPr lang="fr-FR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682551"/>
                  </a:ext>
                </a:extLst>
              </a:tr>
              <a:tr h="487835">
                <a:tc>
                  <a:txBody>
                    <a:bodyPr/>
                    <a:lstStyle/>
                    <a:p>
                      <a:pPr indent="127000" algn="just"/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</a:rPr>
                        <a:t>Secteur financier</a:t>
                      </a:r>
                      <a:endParaRPr lang="fr-FR" sz="14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35,7%</a:t>
                      </a:r>
                      <a:endParaRPr lang="fr-FR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031" marR="120618" marT="120618" marB="120618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0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80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648</Words>
  <Application>Microsoft Office PowerPoint</Application>
  <PresentationFormat>Grand écran</PresentationFormat>
  <Paragraphs>107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La Finance autoritaire. Vers la fin du néolibéralisme. </vt:lpstr>
      <vt:lpstr>Introduction</vt:lpstr>
      <vt:lpstr>Le Leave l’emporte</vt:lpstr>
      <vt:lpstr>Au Royaume-Uni, aux Etats-Unis, au Brésil… </vt:lpstr>
      <vt:lpstr>Une insurrection électorale?</vt:lpstr>
      <vt:lpstr>Partie 1. Du financement du référendum : les gros sous du Brexit</vt:lpstr>
      <vt:lpstr>L’échec d’un calcul électoral</vt:lpstr>
      <vt:lpstr>Dons reçus par chaque groupe de campagne</vt:lpstr>
      <vt:lpstr>   Origine financière des dons reçus par chaque groupe de campagne</vt:lpstr>
      <vt:lpstr>   Financement par les institutions de la première et seconde financiarisation des deux campagnes </vt:lpstr>
      <vt:lpstr>Pourquoi vouloir quitter l’Union européenne? </vt:lpstr>
      <vt:lpstr>Partie 2. La seconde financiarisation contre l’Union européenne</vt:lpstr>
      <vt:lpstr>De la City traditionnelle…</vt:lpstr>
      <vt:lpstr>… à la première financiarisation…</vt:lpstr>
      <vt:lpstr>… puis à la seconde financiarisation</vt:lpstr>
      <vt:lpstr>Le Royaume-Uni, souverain insatisfait de la financiarisation européenne</vt:lpstr>
      <vt:lpstr>Des « quiet politics » à la crise de régime?</vt:lpstr>
      <vt:lpstr>Partie 3. Du néolibéralisme européen au libertarianisme autoritaire</vt:lpstr>
      <vt:lpstr>Le libertarianisme autoritaire comme horizon politique</vt:lpstr>
      <vt:lpstr>Quitter l’UE pour s’affranchir du néolibéralisme?</vt:lpstr>
      <vt:lpstr>Le libertarianisme autoritaire</vt:lpstr>
      <vt:lpstr>“On ne comprend rien aux positions politiques depuis cinquante ans, si l’on ne donne pas une place centrale à la question du climat”</vt:lpstr>
      <vt:lpstr>Présentation PowerPoint</vt:lpstr>
      <vt:lpstr>Epilogue : vers la guerre?</vt:lpstr>
      <vt:lpstr>La finance autoritaire, une force géopolitique</vt:lpstr>
      <vt:lpstr>L’extension des conflits au Nord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Theo Bourgeron</dc:creator>
  <cp:lastModifiedBy>Theo Bourgeron</cp:lastModifiedBy>
  <cp:revision>24</cp:revision>
  <dcterms:created xsi:type="dcterms:W3CDTF">2021-04-09T09:27:43Z</dcterms:created>
  <dcterms:modified xsi:type="dcterms:W3CDTF">2021-07-01T12:33:54Z</dcterms:modified>
</cp:coreProperties>
</file>